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1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9" r:id="rId8"/>
  </p:sldIdLst>
  <p:sldSz cx="16256000" cy="9144000"/>
  <p:notesSz cx="6858000" cy="9144000"/>
  <p:embeddedFontLst>
    <p:embeddedFont>
      <p:font typeface="Calibri" pitchFamily="34" charset="0"/>
      <p:regular r:id="rId10"/>
      <p:bold r:id="rId11"/>
      <p:italic r:id="rId12"/>
      <p:boldItalic r:id="rId13"/>
    </p:embeddedFont>
    <p:embeddedFont>
      <p:font typeface="Open Sans" charset="0"/>
      <p:regular r:id="rId14"/>
      <p:bold r:id="rId15"/>
      <p:italic r:id="rId16"/>
      <p:boldItalic r:id="rId17"/>
    </p:embeddedFont>
    <p:embeddedFont>
      <p:font typeface="Open Sans ExtraBold" charset="0"/>
      <p:bold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8" roundtripDataSignature="AMtx7mhR2vNITwHG8Sy08pKKGPx1juWZ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569" autoAdjust="0"/>
  </p:normalViewPr>
  <p:slideViewPr>
    <p:cSldViewPr snapToGrid="0">
      <p:cViewPr>
        <p:scale>
          <a:sx n="34" d="100"/>
          <a:sy n="34" d="100"/>
        </p:scale>
        <p:origin x="-1638" y="-534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8" Type="http://customschemas.google.com/relationships/presentationmetadata" Target="meta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159265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51436356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4" name="Google Shape;394;g65143635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9" name="Google Shape;3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0" name="Google Shape;400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6" name="Google Shape;41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7" name="Google Shape;41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4" name="Google Shape;424;p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/>
          </a:p>
        </p:txBody>
      </p:sp>
      <p:sp>
        <p:nvSpPr>
          <p:cNvPr id="425" name="Google Shape;425;p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4" name="Google Shape;454;p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/>
          </a:p>
        </p:txBody>
      </p:sp>
      <p:sp>
        <p:nvSpPr>
          <p:cNvPr id="455" name="Google Shape;455;p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01" name="Google Shape;60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9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0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4" descr="A close up of a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4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4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body" idx="1"/>
          </p:nvPr>
        </p:nvSpPr>
        <p:spPr>
          <a:xfrm>
            <a:off x="1902091" y="1808291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" name="Google Shape;20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58485" y="824390"/>
            <a:ext cx="10332955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1_quiz a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33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33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33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3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3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83" name="Google Shape;83;p33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33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33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33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" name="Google Shape;87;p33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8" name="Google Shape;88;p33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33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33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33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33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34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4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" name="Google Shape;97;p34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34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34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" name="Google Shape;100;p34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34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34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3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5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" name="Google Shape;107;p35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35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35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35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1" name="Google Shape;111;p35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2" name="Google Shape;112;p35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35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" name="Google Shape;114;p35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" name="Google Shape;115;p35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35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 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3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36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36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36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36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" name="Google Shape;124;p36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" name="Google Shape;125;p36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p36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7" name="Google Shape;127;p36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36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36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36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36"/>
          <p:cNvSpPr txBox="1"/>
          <p:nvPr/>
        </p:nvSpPr>
        <p:spPr>
          <a:xfrm>
            <a:off x="1716761" y="6167089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2" name="Google Shape;132;p36"/>
          <p:cNvSpPr txBox="1">
            <a:spLocks noGrp="1"/>
          </p:cNvSpPr>
          <p:nvPr>
            <p:ph type="body" idx="7"/>
          </p:nvPr>
        </p:nvSpPr>
        <p:spPr>
          <a:xfrm>
            <a:off x="2329744" y="6118963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 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7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3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3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37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37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1" name="Google Shape;141;p37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2" name="Google Shape;142;p37"/>
          <p:cNvSpPr txBox="1">
            <a:spLocks noGrp="1"/>
          </p:cNvSpPr>
          <p:nvPr>
            <p:ph type="body" idx="4"/>
          </p:nvPr>
        </p:nvSpPr>
        <p:spPr>
          <a:xfrm>
            <a:off x="3328590" y="7334926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37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37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5" name="Google Shape;145;p37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37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" name="Google Shape;147;p37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37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37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37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37"/>
          <p:cNvSpPr txBox="1"/>
          <p:nvPr/>
        </p:nvSpPr>
        <p:spPr>
          <a:xfrm>
            <a:off x="1716761" y="6167089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2" name="Google Shape;152;p37"/>
          <p:cNvSpPr txBox="1">
            <a:spLocks noGrp="1"/>
          </p:cNvSpPr>
          <p:nvPr>
            <p:ph type="body" idx="9"/>
          </p:nvPr>
        </p:nvSpPr>
        <p:spPr>
          <a:xfrm>
            <a:off x="2329744" y="6118963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Assisted Practic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8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8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8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8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185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8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ssisted Practice">
  <p:cSld name="Unassisted Practice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9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3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9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9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" name="Google Shape;164;p39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185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40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4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02000" y="1186581"/>
            <a:ext cx="397510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40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Key Takeaways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40"/>
          <p:cNvSpPr txBox="1">
            <a:spLocks noGrp="1"/>
          </p:cNvSpPr>
          <p:nvPr>
            <p:ph type="body" idx="1"/>
          </p:nvPr>
        </p:nvSpPr>
        <p:spPr>
          <a:xfrm>
            <a:off x="1432121" y="2180141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1" name="Google Shape;171;p40"/>
          <p:cNvSpPr txBox="1">
            <a:spLocks noGrp="1"/>
          </p:cNvSpPr>
          <p:nvPr>
            <p:ph type="body" idx="2"/>
          </p:nvPr>
        </p:nvSpPr>
        <p:spPr>
          <a:xfrm>
            <a:off x="1432121" y="3372838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40"/>
          <p:cNvSpPr txBox="1">
            <a:spLocks noGrp="1"/>
          </p:cNvSpPr>
          <p:nvPr>
            <p:ph type="body" idx="3"/>
          </p:nvPr>
        </p:nvSpPr>
        <p:spPr>
          <a:xfrm>
            <a:off x="1432121" y="4565535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40"/>
          <p:cNvSpPr txBox="1">
            <a:spLocks noGrp="1"/>
          </p:cNvSpPr>
          <p:nvPr>
            <p:ph type="body" idx="4"/>
          </p:nvPr>
        </p:nvSpPr>
        <p:spPr>
          <a:xfrm>
            <a:off x="1432121" y="5758233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-end Project">
  <p:cSld name="Lesson-end Projec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4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1"/>
          <p:cNvSpPr/>
          <p:nvPr/>
        </p:nvSpPr>
        <p:spPr>
          <a:xfrm>
            <a:off x="4254500" y="1303972"/>
            <a:ext cx="10896600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41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001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41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800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-end Project">
  <p:cSld name="Course-end Projec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4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2"/>
          <p:cNvSpPr/>
          <p:nvPr/>
        </p:nvSpPr>
        <p:spPr>
          <a:xfrm>
            <a:off x="4254500" y="1303972"/>
            <a:ext cx="10896600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2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001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" name="Google Shape;185;p42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800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pic Name">
  <p:cSld name="Topic Nam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5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5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5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0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fore the Next Class">
  <p:cSld name="Before the Next Class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43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4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43"/>
          <p:cNvSpPr/>
          <p:nvPr/>
        </p:nvSpPr>
        <p:spPr>
          <a:xfrm>
            <a:off x="663026" y="1342072"/>
            <a:ext cx="9046458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3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71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1" name="Google Shape;191;p43"/>
          <p:cNvSpPr/>
          <p:nvPr/>
        </p:nvSpPr>
        <p:spPr>
          <a:xfrm>
            <a:off x="2464058" y="762715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Before the Next Class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at Next?">
  <p:cSld name="What Next?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44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44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4"/>
          <p:cNvSpPr/>
          <p:nvPr/>
        </p:nvSpPr>
        <p:spPr>
          <a:xfrm>
            <a:off x="663026" y="1342072"/>
            <a:ext cx="9046458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44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71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44"/>
          <p:cNvSpPr/>
          <p:nvPr/>
        </p:nvSpPr>
        <p:spPr>
          <a:xfrm>
            <a:off x="2464058" y="762715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What Next?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5"/>
          <p:cNvSpPr txBox="1">
            <a:spLocks noGrp="1"/>
          </p:cNvSpPr>
          <p:nvPr>
            <p:ph type="title"/>
          </p:nvPr>
        </p:nvSpPr>
        <p:spPr>
          <a:xfrm>
            <a:off x="3078" y="319675"/>
            <a:ext cx="16258032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3200">
                <a:solidFill>
                  <a:srgbClr val="3F3F3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">
  <p:cSld name="Lesson Name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g6514363562_0_10" descr="A picture containing wa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g6514363562_0_1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6514363562_0_10"/>
          <p:cNvSpPr txBox="1">
            <a:spLocks noGrp="1"/>
          </p:cNvSpPr>
          <p:nvPr>
            <p:ph type="body" idx="1"/>
          </p:nvPr>
        </p:nvSpPr>
        <p:spPr>
          <a:xfrm>
            <a:off x="3075048" y="4114800"/>
            <a:ext cx="696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ou Already Know">
  <p:cSld name="You Already Know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g6514363562_0_14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6514363562_0_14" descr="A picture containing objec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487"/>
            <a:ext cx="16255999" cy="868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6514363562_0_14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6514363562_0_14"/>
          <p:cNvSpPr txBox="1">
            <a:spLocks noGrp="1"/>
          </p:cNvSpPr>
          <p:nvPr>
            <p:ph type="body" idx="1"/>
          </p:nvPr>
        </p:nvSpPr>
        <p:spPr>
          <a:xfrm>
            <a:off x="1453243" y="2244767"/>
            <a:ext cx="132099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g6514363562_0_14"/>
          <p:cNvSpPr/>
          <p:nvPr/>
        </p:nvSpPr>
        <p:spPr>
          <a:xfrm>
            <a:off x="5718038" y="569353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You Already Know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cap">
  <p:cSld name="Recap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g6514363562_0_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g6514363562_0_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24852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6514363562_0_20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6514363562_0_20"/>
          <p:cNvSpPr txBox="1">
            <a:spLocks noGrp="1"/>
          </p:cNvSpPr>
          <p:nvPr>
            <p:ph type="body" idx="1"/>
          </p:nvPr>
        </p:nvSpPr>
        <p:spPr>
          <a:xfrm>
            <a:off x="1632860" y="1987907"/>
            <a:ext cx="94053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2" name="Google Shape;222;g6514363562_0_20"/>
          <p:cNvSpPr/>
          <p:nvPr/>
        </p:nvSpPr>
        <p:spPr>
          <a:xfrm rot="-3026765">
            <a:off x="-270691" y="849011"/>
            <a:ext cx="2404978" cy="430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Recap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day in the life">
  <p:cSld name="A day in the life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g6514363562_0_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6514363562_0_2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6514363562_0_26"/>
          <p:cNvSpPr txBox="1">
            <a:spLocks noGrp="1"/>
          </p:cNvSpPr>
          <p:nvPr>
            <p:ph type="body" idx="1"/>
          </p:nvPr>
        </p:nvSpPr>
        <p:spPr>
          <a:xfrm>
            <a:off x="1453243" y="1808291"/>
            <a:ext cx="94053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g6514363562_0_26"/>
          <p:cNvSpPr/>
          <p:nvPr/>
        </p:nvSpPr>
        <p:spPr>
          <a:xfrm>
            <a:off x="2089150" y="569353"/>
            <a:ext cx="12077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Day in the Life of a Full Stack Developer</a:t>
            </a:r>
            <a:endParaRPr sz="1400" b="0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g6514363562_0_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58485" y="1000240"/>
            <a:ext cx="10332954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s">
  <p:cSld name="Learning Objectives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g6514363562_0_32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6514363562_0_3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6514363562_0_32"/>
          <p:cNvSpPr/>
          <p:nvPr/>
        </p:nvSpPr>
        <p:spPr>
          <a:xfrm>
            <a:off x="2747395" y="769174"/>
            <a:ext cx="4819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Learning Objectives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6514363562_0_32"/>
          <p:cNvSpPr txBox="1">
            <a:spLocks noGrp="1"/>
          </p:cNvSpPr>
          <p:nvPr>
            <p:ph type="body" idx="1"/>
          </p:nvPr>
        </p:nvSpPr>
        <p:spPr>
          <a:xfrm>
            <a:off x="1470660" y="2204378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4" name="Google Shape;234;g6514363562_0_32"/>
          <p:cNvSpPr txBox="1">
            <a:spLocks noGrp="1"/>
          </p:cNvSpPr>
          <p:nvPr>
            <p:ph type="body" idx="2"/>
          </p:nvPr>
        </p:nvSpPr>
        <p:spPr>
          <a:xfrm>
            <a:off x="1470660" y="3377721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5" name="Google Shape;235;g6514363562_0_32"/>
          <p:cNvSpPr txBox="1">
            <a:spLocks noGrp="1"/>
          </p:cNvSpPr>
          <p:nvPr>
            <p:ph type="body" idx="3"/>
          </p:nvPr>
        </p:nvSpPr>
        <p:spPr>
          <a:xfrm>
            <a:off x="1470660" y="4551064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6" name="Google Shape;236;g6514363562_0_32"/>
          <p:cNvSpPr txBox="1">
            <a:spLocks noGrp="1"/>
          </p:cNvSpPr>
          <p:nvPr>
            <p:ph type="body" idx="4"/>
          </p:nvPr>
        </p:nvSpPr>
        <p:spPr>
          <a:xfrm>
            <a:off x="1470660" y="5724407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37" name="Google Shape;237;g6514363562_0_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70200" y="1186581"/>
            <a:ext cx="4819923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pic Name">
  <p:cSld name="Topic Name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g6514363562_0_41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g6514363562_0_4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6514363562_0_41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g6514363562_0_41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1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g6514363562_0_46" descr="A close up of a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6514363562_0_4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6514363562_0_46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200" cy="6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">
  <p:cSld name="Lesson Nam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6" descr="A picture containing wa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6"/>
          <p:cNvSpPr txBox="1">
            <a:spLocks noGrp="1"/>
          </p:cNvSpPr>
          <p:nvPr>
            <p:ph type="body" idx="1"/>
          </p:nvPr>
        </p:nvSpPr>
        <p:spPr>
          <a:xfrm>
            <a:off x="3075048" y="4114800"/>
            <a:ext cx="696004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Assisted Practic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g6514363562_0_50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g6514363562_0_5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g6514363562_0_50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6514363562_0_50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2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g6514363562_0_50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g6514363562_0_56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6514363562_0_5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6514363562_0_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02000" y="1186581"/>
            <a:ext cx="3975101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6514363562_0_56"/>
          <p:cNvSpPr/>
          <p:nvPr/>
        </p:nvSpPr>
        <p:spPr>
          <a:xfrm>
            <a:off x="2747395" y="769174"/>
            <a:ext cx="4819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Key Takeaways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6514363562_0_56"/>
          <p:cNvSpPr txBox="1">
            <a:spLocks noGrp="1"/>
          </p:cNvSpPr>
          <p:nvPr>
            <p:ph type="body" idx="1"/>
          </p:nvPr>
        </p:nvSpPr>
        <p:spPr>
          <a:xfrm>
            <a:off x="1432121" y="2180141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9" name="Google Shape;259;g6514363562_0_56"/>
          <p:cNvSpPr txBox="1">
            <a:spLocks noGrp="1"/>
          </p:cNvSpPr>
          <p:nvPr>
            <p:ph type="body" idx="2"/>
          </p:nvPr>
        </p:nvSpPr>
        <p:spPr>
          <a:xfrm>
            <a:off x="1432121" y="3372838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0" name="Google Shape;260;g6514363562_0_56"/>
          <p:cNvSpPr txBox="1">
            <a:spLocks noGrp="1"/>
          </p:cNvSpPr>
          <p:nvPr>
            <p:ph type="body" idx="3"/>
          </p:nvPr>
        </p:nvSpPr>
        <p:spPr>
          <a:xfrm>
            <a:off x="1432121" y="4565535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1" name="Google Shape;261;g6514363562_0_56"/>
          <p:cNvSpPr txBox="1">
            <a:spLocks noGrp="1"/>
          </p:cNvSpPr>
          <p:nvPr>
            <p:ph type="body" idx="4"/>
          </p:nvPr>
        </p:nvSpPr>
        <p:spPr>
          <a:xfrm>
            <a:off x="1432121" y="5758233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nowledge Check ">
  <p:cSld name="Knowledge Check 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6514363562_0_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g6514363562_0_6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6514363562_0_65"/>
          <p:cNvSpPr/>
          <p:nvPr/>
        </p:nvSpPr>
        <p:spPr>
          <a:xfrm>
            <a:off x="8128000" y="4310390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1_quiz conten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g6514363562_0_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g6514363562_0_6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g6514363562_0_69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g6514363562_0_69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g6514363562_0_69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g6514363562_0_69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3" name="Google Shape;273;g6514363562_0_69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4" name="Google Shape;274;g6514363562_0_69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5" name="Google Shape;275;g6514363562_0_69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6" name="Google Shape;276;g6514363562_0_69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7" name="Google Shape;277;g6514363562_0_69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8" name="Google Shape;278;g6514363562_0_69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9" name="Google Shape;279;g6514363562_0_69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1_quiz ans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g6514363562_0_8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6514363562_0_8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g6514363562_0_83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" name="Google Shape;284;g6514363562_0_83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5" name="Google Shape;285;g6514363562_0_83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6" name="Google Shape;286;g6514363562_0_83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00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7" name="Google Shape;287;g6514363562_0_83"/>
          <p:cNvSpPr txBox="1"/>
          <p:nvPr/>
        </p:nvSpPr>
        <p:spPr>
          <a:xfrm>
            <a:off x="670034" y="7373503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88" name="Google Shape;288;g6514363562_0_83"/>
          <p:cNvCxnSpPr/>
          <p:nvPr/>
        </p:nvCxnSpPr>
        <p:spPr>
          <a:xfrm>
            <a:off x="670034" y="7854368"/>
            <a:ext cx="150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9" name="Google Shape;289;g6514363562_0_83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0" name="Google Shape;290;g6514363562_0_83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1" name="Google Shape;291;g6514363562_0_83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2" name="Google Shape;292;g6514363562_0_83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3" name="Google Shape;293;g6514363562_0_83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4" name="Google Shape;294;g6514363562_0_83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5" name="Google Shape;295;g6514363562_0_83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6" name="Google Shape;296;g6514363562_0_83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7" name="Google Shape;297;g6514363562_0_83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-end Project">
  <p:cSld name="Lesson-end Project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g6514363562_0_10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g6514363562_0_10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g6514363562_0_101"/>
          <p:cNvSpPr/>
          <p:nvPr/>
        </p:nvSpPr>
        <p:spPr>
          <a:xfrm>
            <a:off x="4254500" y="1303972"/>
            <a:ext cx="108966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g6514363562_0_101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1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g6514363562_0_101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7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-end Project">
  <p:cSld name="Course-end Project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g6514363562_0_10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3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g6514363562_0_10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g6514363562_0_107"/>
          <p:cNvSpPr/>
          <p:nvPr/>
        </p:nvSpPr>
        <p:spPr>
          <a:xfrm>
            <a:off x="4254500" y="1303972"/>
            <a:ext cx="108966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6514363562_0_107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1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9" name="Google Shape;309;g6514363562_0_107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7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 Name">
  <p:cSld name="Course Name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g6514363562_0_113" descr="A picture containing wa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g6514363562_0_11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g6514363562_0_113"/>
          <p:cNvSpPr txBox="1">
            <a:spLocks noGrp="1"/>
          </p:cNvSpPr>
          <p:nvPr>
            <p:ph type="body" idx="1"/>
          </p:nvPr>
        </p:nvSpPr>
        <p:spPr>
          <a:xfrm>
            <a:off x="7304150" y="4114800"/>
            <a:ext cx="7554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g6514363562_0_1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g6514363562_0_11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g6514363562_0_117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8" name="Google Shape;318;g6514363562_0_11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g6514363562_0_11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0" name="Google Shape;320;g6514363562_0_117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1" name="Google Shape;321;g6514363562_0_117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2" name="Google Shape;322;g6514363562_0_117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3" name="Google Shape;323;g6514363562_0_117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g6514363562_0_1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g6514363562_0_12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6514363562_0_127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8" name="Google Shape;328;g6514363562_0_12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9" name="Google Shape;329;g6514363562_0_12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0" name="Google Shape;330;g6514363562_0_127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00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1" name="Google Shape;331;g6514363562_0_127"/>
          <p:cNvSpPr txBox="1"/>
          <p:nvPr/>
        </p:nvSpPr>
        <p:spPr>
          <a:xfrm>
            <a:off x="670034" y="7373503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32" name="Google Shape;332;g6514363562_0_127"/>
          <p:cNvCxnSpPr/>
          <p:nvPr/>
        </p:nvCxnSpPr>
        <p:spPr>
          <a:xfrm>
            <a:off x="670034" y="7854368"/>
            <a:ext cx="150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3" name="Google Shape;333;g6514363562_0_127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4" name="Google Shape;334;g6514363562_0_127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5" name="Google Shape;335;g6514363562_0_127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6" name="Google Shape;336;g6514363562_0_127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7" name="Google Shape;337;g6514363562_0_127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ou Already Know">
  <p:cSld name="You Already Know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27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27" descr="A picture containing objec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487"/>
            <a:ext cx="16255999" cy="868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27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27"/>
          <p:cNvSpPr txBox="1">
            <a:spLocks noGrp="1"/>
          </p:cNvSpPr>
          <p:nvPr>
            <p:ph type="body" idx="1"/>
          </p:nvPr>
        </p:nvSpPr>
        <p:spPr>
          <a:xfrm>
            <a:off x="1453243" y="2244767"/>
            <a:ext cx="13209814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27"/>
          <p:cNvSpPr/>
          <p:nvPr/>
        </p:nvSpPr>
        <p:spPr>
          <a:xfrm>
            <a:off x="5718038" y="569353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You Already Know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 2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g6514363562_0_1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g6514363562_0_14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g6514363562_0_141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2" name="Google Shape;342;g6514363562_0_141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3" name="Google Shape;343;g6514363562_0_141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4" name="Google Shape;344;g6514363562_0_141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5" name="Google Shape;345;g6514363562_0_141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6" name="Google Shape;346;g6514363562_0_141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7" name="Google Shape;347;g6514363562_0_141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8" name="Google Shape;348;g6514363562_0_141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9" name="Google Shape;349;g6514363562_0_141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0" name="Google Shape;350;g6514363562_0_141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1" name="Google Shape;351;g6514363562_0_141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2" name="Google Shape;352;g6514363562_0_141"/>
          <p:cNvSpPr txBox="1"/>
          <p:nvPr/>
        </p:nvSpPr>
        <p:spPr>
          <a:xfrm>
            <a:off x="1716761" y="6167089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3" name="Google Shape;353;g6514363562_0_141"/>
          <p:cNvSpPr txBox="1">
            <a:spLocks noGrp="1"/>
          </p:cNvSpPr>
          <p:nvPr>
            <p:ph type="body" idx="7"/>
          </p:nvPr>
        </p:nvSpPr>
        <p:spPr>
          <a:xfrm>
            <a:off x="2329744" y="6118963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 2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g6514363562_0_1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g6514363562_0_15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g6514363562_0_157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8" name="Google Shape;358;g6514363562_0_15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9" name="Google Shape;359;g6514363562_0_15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0" name="Google Shape;360;g6514363562_0_157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00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1" name="Google Shape;361;g6514363562_0_157"/>
          <p:cNvSpPr txBox="1"/>
          <p:nvPr/>
        </p:nvSpPr>
        <p:spPr>
          <a:xfrm>
            <a:off x="670034" y="7373503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62" name="Google Shape;362;g6514363562_0_157"/>
          <p:cNvCxnSpPr/>
          <p:nvPr/>
        </p:nvCxnSpPr>
        <p:spPr>
          <a:xfrm>
            <a:off x="670034" y="7854368"/>
            <a:ext cx="150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3" name="Google Shape;363;g6514363562_0_157"/>
          <p:cNvSpPr txBox="1">
            <a:spLocks noGrp="1"/>
          </p:cNvSpPr>
          <p:nvPr>
            <p:ph type="body" idx="4"/>
          </p:nvPr>
        </p:nvSpPr>
        <p:spPr>
          <a:xfrm>
            <a:off x="3328590" y="7334926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4" name="Google Shape;364;g6514363562_0_157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5" name="Google Shape;365;g6514363562_0_157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6" name="Google Shape;366;g6514363562_0_157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7" name="Google Shape;367;g6514363562_0_157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8" name="Google Shape;368;g6514363562_0_157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9" name="Google Shape;369;g6514363562_0_157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0" name="Google Shape;370;g6514363562_0_157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1" name="Google Shape;371;g6514363562_0_157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2" name="Google Shape;372;g6514363562_0_157"/>
          <p:cNvSpPr txBox="1"/>
          <p:nvPr/>
        </p:nvSpPr>
        <p:spPr>
          <a:xfrm>
            <a:off x="1716761" y="6167089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3" name="Google Shape;373;g6514363562_0_157"/>
          <p:cNvSpPr txBox="1">
            <a:spLocks noGrp="1"/>
          </p:cNvSpPr>
          <p:nvPr>
            <p:ph type="body" idx="9"/>
          </p:nvPr>
        </p:nvSpPr>
        <p:spPr>
          <a:xfrm>
            <a:off x="2329744" y="6118963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ssisted Practice">
  <p:cSld name="Unassisted Practice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g6514363562_0_177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g6514363562_0_17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g6514363562_0_177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g6514363562_0_177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9" name="Google Shape;379;g6514363562_0_177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2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fore the Next Class">
  <p:cSld name="Before the Next Class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g6514363562_0_183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g6514363562_0_18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g6514363562_0_183"/>
          <p:cNvSpPr/>
          <p:nvPr/>
        </p:nvSpPr>
        <p:spPr>
          <a:xfrm>
            <a:off x="663026" y="1342072"/>
            <a:ext cx="90465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g6514363562_0_183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5" name="Google Shape;385;g6514363562_0_183"/>
          <p:cNvSpPr/>
          <p:nvPr/>
        </p:nvSpPr>
        <p:spPr>
          <a:xfrm>
            <a:off x="2464058" y="762715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Before the Next Class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at Next?">
  <p:cSld name="What Next?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g6514363562_0_189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g6514363562_0_18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6514363562_0_189"/>
          <p:cNvSpPr/>
          <p:nvPr/>
        </p:nvSpPr>
        <p:spPr>
          <a:xfrm>
            <a:off x="663026" y="1342072"/>
            <a:ext cx="90465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6514363562_0_189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1" name="Google Shape;391;g6514363562_0_189"/>
          <p:cNvSpPr/>
          <p:nvPr/>
        </p:nvSpPr>
        <p:spPr>
          <a:xfrm>
            <a:off x="2464058" y="762715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What Next?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cap">
  <p:cSld name="Recap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24852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8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8"/>
          <p:cNvSpPr txBox="1">
            <a:spLocks noGrp="1"/>
          </p:cNvSpPr>
          <p:nvPr>
            <p:ph type="body" idx="1"/>
          </p:nvPr>
        </p:nvSpPr>
        <p:spPr>
          <a:xfrm>
            <a:off x="1632860" y="1987907"/>
            <a:ext cx="940525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8"/>
          <p:cNvSpPr/>
          <p:nvPr/>
        </p:nvSpPr>
        <p:spPr>
          <a:xfrm rot="-3026872">
            <a:off x="-270651" y="848918"/>
            <a:ext cx="240496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Recap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day in the life">
  <p:cSld name="A day in the lif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2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29"/>
          <p:cNvSpPr txBox="1">
            <a:spLocks noGrp="1"/>
          </p:cNvSpPr>
          <p:nvPr>
            <p:ph type="body" idx="1"/>
          </p:nvPr>
        </p:nvSpPr>
        <p:spPr>
          <a:xfrm>
            <a:off x="1453243" y="1808291"/>
            <a:ext cx="940525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9"/>
          <p:cNvSpPr/>
          <p:nvPr/>
        </p:nvSpPr>
        <p:spPr>
          <a:xfrm>
            <a:off x="2089150" y="569353"/>
            <a:ext cx="120777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Day in the Life of a Full Stack Developer</a:t>
            </a:r>
            <a:endParaRPr sz="1800" b="0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58485" y="1000240"/>
            <a:ext cx="10332955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s">
  <p:cSld name="Learning 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0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3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30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Learning Objectives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30"/>
          <p:cNvSpPr txBox="1">
            <a:spLocks noGrp="1"/>
          </p:cNvSpPr>
          <p:nvPr>
            <p:ph type="body" idx="1"/>
          </p:nvPr>
        </p:nvSpPr>
        <p:spPr>
          <a:xfrm>
            <a:off x="1470660" y="2204378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30"/>
          <p:cNvSpPr txBox="1">
            <a:spLocks noGrp="1"/>
          </p:cNvSpPr>
          <p:nvPr>
            <p:ph type="body" idx="2"/>
          </p:nvPr>
        </p:nvSpPr>
        <p:spPr>
          <a:xfrm>
            <a:off x="1470660" y="3377721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30"/>
          <p:cNvSpPr txBox="1">
            <a:spLocks noGrp="1"/>
          </p:cNvSpPr>
          <p:nvPr>
            <p:ph type="body" idx="3"/>
          </p:nvPr>
        </p:nvSpPr>
        <p:spPr>
          <a:xfrm>
            <a:off x="1470660" y="4551064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0"/>
          <p:cNvSpPr txBox="1">
            <a:spLocks noGrp="1"/>
          </p:cNvSpPr>
          <p:nvPr>
            <p:ph type="body" idx="4"/>
          </p:nvPr>
        </p:nvSpPr>
        <p:spPr>
          <a:xfrm>
            <a:off x="1470660" y="5724407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6" name="Google Shape;56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70200" y="1186581"/>
            <a:ext cx="4819924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nowledge Check ">
  <p:cSld name="Knowledge Check 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3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31"/>
          <p:cNvSpPr/>
          <p:nvPr/>
        </p:nvSpPr>
        <p:spPr>
          <a:xfrm>
            <a:off x="8128000" y="4310390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1_quiz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3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2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32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32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32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8" name="Google Shape;68;p32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" name="Google Shape;69;p32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32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32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32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 noGrp="1"/>
          </p:cNvSpPr>
          <p:nvPr>
            <p:ph type="title"/>
          </p:nvPr>
        </p:nvSpPr>
        <p:spPr>
          <a:xfrm>
            <a:off x="1117600" y="487363"/>
            <a:ext cx="14020801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2"/>
          <p:cNvSpPr txBox="1">
            <a:spLocks noGrp="1"/>
          </p:cNvSpPr>
          <p:nvPr>
            <p:ph type="body" idx="1"/>
          </p:nvPr>
        </p:nvSpPr>
        <p:spPr>
          <a:xfrm>
            <a:off x="1117600" y="2433638"/>
            <a:ext cx="14020801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2"/>
          <p:cNvSpPr txBox="1">
            <a:spLocks noGrp="1"/>
          </p:cNvSpPr>
          <p:nvPr>
            <p:ph type="dt" idx="10"/>
          </p:nvPr>
        </p:nvSpPr>
        <p:spPr>
          <a:xfrm>
            <a:off x="11176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2"/>
          <p:cNvSpPr txBox="1">
            <a:spLocks noGrp="1"/>
          </p:cNvSpPr>
          <p:nvPr>
            <p:ph type="ftr" idx="11"/>
          </p:nvPr>
        </p:nvSpPr>
        <p:spPr>
          <a:xfrm>
            <a:off x="5384800" y="8475663"/>
            <a:ext cx="54864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2"/>
          <p:cNvSpPr txBox="1">
            <a:spLocks noGrp="1"/>
          </p:cNvSpPr>
          <p:nvPr>
            <p:ph type="sldNum" idx="12"/>
          </p:nvPr>
        </p:nvSpPr>
        <p:spPr>
          <a:xfrm>
            <a:off x="114808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514363562_0_4"/>
          <p:cNvSpPr txBox="1">
            <a:spLocks noGrp="1"/>
          </p:cNvSpPr>
          <p:nvPr>
            <p:ph type="title"/>
          </p:nvPr>
        </p:nvSpPr>
        <p:spPr>
          <a:xfrm>
            <a:off x="1117600" y="487363"/>
            <a:ext cx="14020800" cy="17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" name="Google Shape;203;g6514363562_0_4"/>
          <p:cNvSpPr txBox="1">
            <a:spLocks noGrp="1"/>
          </p:cNvSpPr>
          <p:nvPr>
            <p:ph type="body" idx="1"/>
          </p:nvPr>
        </p:nvSpPr>
        <p:spPr>
          <a:xfrm>
            <a:off x="1117600" y="2433638"/>
            <a:ext cx="14020800" cy="58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4" name="Google Shape;204;g6514363562_0_4"/>
          <p:cNvSpPr txBox="1">
            <a:spLocks noGrp="1"/>
          </p:cNvSpPr>
          <p:nvPr>
            <p:ph type="dt" idx="10"/>
          </p:nvPr>
        </p:nvSpPr>
        <p:spPr>
          <a:xfrm>
            <a:off x="1117600" y="8475663"/>
            <a:ext cx="36576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5" name="Google Shape;205;g6514363562_0_4"/>
          <p:cNvSpPr txBox="1">
            <a:spLocks noGrp="1"/>
          </p:cNvSpPr>
          <p:nvPr>
            <p:ph type="ftr" idx="11"/>
          </p:nvPr>
        </p:nvSpPr>
        <p:spPr>
          <a:xfrm>
            <a:off x="5384800" y="8475663"/>
            <a:ext cx="54864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6" name="Google Shape;206;g6514363562_0_4"/>
          <p:cNvSpPr txBox="1">
            <a:spLocks noGrp="1"/>
          </p:cNvSpPr>
          <p:nvPr>
            <p:ph type="sldNum" idx="12"/>
          </p:nvPr>
        </p:nvSpPr>
        <p:spPr>
          <a:xfrm>
            <a:off x="11480800" y="8475663"/>
            <a:ext cx="36576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6514363562_0_0"/>
          <p:cNvSpPr txBox="1">
            <a:spLocks noGrp="1"/>
          </p:cNvSpPr>
          <p:nvPr>
            <p:ph type="body" idx="1"/>
          </p:nvPr>
        </p:nvSpPr>
        <p:spPr>
          <a:xfrm>
            <a:off x="3075048" y="4114800"/>
            <a:ext cx="696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None/>
            </a:pPr>
            <a:r>
              <a:rPr lang="en-IN"/>
              <a:t>Capstone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"/>
          <p:cNvSpPr txBox="1">
            <a:spLocks noGrp="1"/>
          </p:cNvSpPr>
          <p:nvPr>
            <p:ph type="title"/>
          </p:nvPr>
        </p:nvSpPr>
        <p:spPr>
          <a:xfrm>
            <a:off x="0" y="304520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 dirty="0" smtClean="0">
                <a:solidFill>
                  <a:schemeClr val="dk1"/>
                </a:solidFill>
              </a:rPr>
              <a:t>Capstone Project: Introduction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3" name="Google Shape;403;p2"/>
          <p:cNvSpPr/>
          <p:nvPr/>
        </p:nvSpPr>
        <p:spPr>
          <a:xfrm>
            <a:off x="6697135" y="4592794"/>
            <a:ext cx="2929467" cy="1351845"/>
          </a:xfrm>
          <a:custGeom>
            <a:avLst/>
            <a:gdLst/>
            <a:ahLst/>
            <a:cxnLst/>
            <a:rect l="l" t="t" r="r" b="b"/>
            <a:pathLst>
              <a:path w="1168" h="538" extrusionOk="0">
                <a:moveTo>
                  <a:pt x="12" y="322"/>
                </a:moveTo>
                <a:cubicBezTo>
                  <a:pt x="8" y="327"/>
                  <a:pt x="4" y="332"/>
                  <a:pt x="0" y="338"/>
                </a:cubicBezTo>
                <a:cubicBezTo>
                  <a:pt x="256" y="519"/>
                  <a:pt x="256" y="519"/>
                  <a:pt x="256" y="519"/>
                </a:cubicBezTo>
                <a:cubicBezTo>
                  <a:pt x="260" y="513"/>
                  <a:pt x="263" y="508"/>
                  <a:pt x="267" y="503"/>
                </a:cubicBezTo>
                <a:cubicBezTo>
                  <a:pt x="388" y="332"/>
                  <a:pt x="625" y="292"/>
                  <a:pt x="795" y="413"/>
                </a:cubicBezTo>
                <a:cubicBezTo>
                  <a:pt x="843" y="447"/>
                  <a:pt x="881" y="490"/>
                  <a:pt x="907" y="538"/>
                </a:cubicBezTo>
                <a:cubicBezTo>
                  <a:pt x="1168" y="363"/>
                  <a:pt x="1168" y="363"/>
                  <a:pt x="1168" y="363"/>
                </a:cubicBezTo>
                <a:cubicBezTo>
                  <a:pt x="1120" y="284"/>
                  <a:pt x="1056" y="214"/>
                  <a:pt x="977" y="157"/>
                </a:cubicBezTo>
                <a:cubicBezTo>
                  <a:pt x="885" y="92"/>
                  <a:pt x="782" y="53"/>
                  <a:pt x="678" y="37"/>
                </a:cubicBezTo>
                <a:cubicBezTo>
                  <a:pt x="429" y="0"/>
                  <a:pt x="168" y="102"/>
                  <a:pt x="12" y="322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2"/>
          <p:cNvSpPr/>
          <p:nvPr/>
        </p:nvSpPr>
        <p:spPr>
          <a:xfrm>
            <a:off x="6282267" y="5526950"/>
            <a:ext cx="1111956" cy="1927579"/>
          </a:xfrm>
          <a:custGeom>
            <a:avLst/>
            <a:gdLst/>
            <a:ahLst/>
            <a:cxnLst/>
            <a:rect l="l" t="t" r="r" b="b"/>
            <a:pathLst>
              <a:path w="444" h="767" extrusionOk="0">
                <a:moveTo>
                  <a:pt x="184" y="767"/>
                </a:moveTo>
                <a:cubicBezTo>
                  <a:pt x="444" y="594"/>
                  <a:pt x="444" y="594"/>
                  <a:pt x="444" y="594"/>
                </a:cubicBezTo>
                <a:cubicBezTo>
                  <a:pt x="351" y="478"/>
                  <a:pt x="334" y="315"/>
                  <a:pt x="404" y="182"/>
                </a:cubicBezTo>
                <a:cubicBezTo>
                  <a:pt x="147" y="0"/>
                  <a:pt x="147" y="0"/>
                  <a:pt x="147" y="0"/>
                </a:cubicBezTo>
                <a:cubicBezTo>
                  <a:pt x="0" y="242"/>
                  <a:pt x="20" y="546"/>
                  <a:pt x="184" y="767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5" name="Google Shape;405;p2"/>
          <p:cNvSpPr/>
          <p:nvPr/>
        </p:nvSpPr>
        <p:spPr>
          <a:xfrm>
            <a:off x="8887179" y="5583395"/>
            <a:ext cx="1086555" cy="1879600"/>
          </a:xfrm>
          <a:custGeom>
            <a:avLst/>
            <a:gdLst/>
            <a:ahLst/>
            <a:cxnLst/>
            <a:rect l="l" t="t" r="r" b="b"/>
            <a:pathLst>
              <a:path w="433" h="749" extrusionOk="0">
                <a:moveTo>
                  <a:pt x="48" y="176"/>
                </a:moveTo>
                <a:cubicBezTo>
                  <a:pt x="102" y="294"/>
                  <a:pt x="93" y="438"/>
                  <a:pt x="12" y="551"/>
                </a:cubicBezTo>
                <a:cubicBezTo>
                  <a:pt x="8" y="557"/>
                  <a:pt x="5" y="562"/>
                  <a:pt x="0" y="567"/>
                </a:cubicBezTo>
                <a:cubicBezTo>
                  <a:pt x="256" y="749"/>
                  <a:pt x="256" y="749"/>
                  <a:pt x="256" y="749"/>
                </a:cubicBezTo>
                <a:cubicBezTo>
                  <a:pt x="260" y="743"/>
                  <a:pt x="264" y="738"/>
                  <a:pt x="268" y="733"/>
                </a:cubicBezTo>
                <a:cubicBezTo>
                  <a:pt x="426" y="510"/>
                  <a:pt x="433" y="225"/>
                  <a:pt x="310" y="0"/>
                </a:cubicBezTo>
                <a:lnTo>
                  <a:pt x="48" y="1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6" name="Google Shape;406;p2"/>
          <p:cNvSpPr txBox="1"/>
          <p:nvPr/>
        </p:nvSpPr>
        <p:spPr>
          <a:xfrm>
            <a:off x="9278329" y="6228390"/>
            <a:ext cx="3417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2"/>
          <p:cNvSpPr txBox="1"/>
          <p:nvPr/>
        </p:nvSpPr>
        <p:spPr>
          <a:xfrm>
            <a:off x="7969135" y="4785562"/>
            <a:ext cx="3417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2"/>
          <p:cNvSpPr txBox="1"/>
          <p:nvPr/>
        </p:nvSpPr>
        <p:spPr>
          <a:xfrm>
            <a:off x="6583867" y="6198466"/>
            <a:ext cx="3417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"/>
          <p:cNvSpPr txBox="1"/>
          <p:nvPr/>
        </p:nvSpPr>
        <p:spPr>
          <a:xfrm>
            <a:off x="10295475" y="5972199"/>
            <a:ext cx="3864000" cy="19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Multi-level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It is a multi-level project with different stages like backend, frontend, and DevOps.</a:t>
            </a: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0" name="Google Shape;410;p2"/>
          <p:cNvSpPr txBox="1"/>
          <p:nvPr/>
        </p:nvSpPr>
        <p:spPr>
          <a:xfrm>
            <a:off x="1007706" y="5980037"/>
            <a:ext cx="5023755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Scalable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Due to its dynamic nature, it is built around various domains and business use cases which make it scalable.</a:t>
            </a: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1" name="Google Shape;411;p2"/>
          <p:cNvSpPr txBox="1"/>
          <p:nvPr/>
        </p:nvSpPr>
        <p:spPr>
          <a:xfrm>
            <a:off x="4590661" y="3182689"/>
            <a:ext cx="701662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Multiple technologies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Every stage of a Capstone project can be implemented with different technologies and frameworks present for the operations.</a:t>
            </a: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2" name="Google Shape;412;p2"/>
          <p:cNvSpPr txBox="1"/>
          <p:nvPr/>
        </p:nvSpPr>
        <p:spPr>
          <a:xfrm>
            <a:off x="7227101" y="6084175"/>
            <a:ext cx="2051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Capstone</a:t>
            </a:r>
            <a:endParaRPr sz="2800" b="1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3" name="Google Shape;413;p2"/>
          <p:cNvSpPr txBox="1"/>
          <p:nvPr/>
        </p:nvSpPr>
        <p:spPr>
          <a:xfrm>
            <a:off x="2450749" y="1286135"/>
            <a:ext cx="1145185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 Capstone project is one big project that aims to deliver end-to-end functionality of a business application.</a:t>
            </a: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/>
            <a:r>
              <a:rPr lang="en-US" dirty="0"/>
              <a:t>Testing Framework for Sporty Shoes Website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20" name="Google Shape;420;p3"/>
          <p:cNvSpPr txBox="1"/>
          <p:nvPr/>
        </p:nvSpPr>
        <p:spPr>
          <a:xfrm>
            <a:off x="1604865" y="2390903"/>
            <a:ext cx="12652308" cy="6355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sng" strike="noStrike" cap="none" dirty="0"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  <a:sym typeface="Open Sans"/>
              </a:rPr>
              <a:t>Agenda</a:t>
            </a:r>
            <a:r>
              <a:rPr lang="en-IN" sz="2200" b="1" i="0" u="sng" strike="noStrike" cap="none" dirty="0" smtClean="0"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  <a:sym typeface="Open Sans"/>
              </a:rPr>
              <a:t>: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sng" strike="noStrike" cap="none" dirty="0" smtClean="0"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  <a:sym typeface="Open Sans"/>
              </a:rPr>
              <a:t> </a:t>
            </a:r>
            <a:endParaRPr sz="2200" b="0" i="0" u="sng" strike="noStrike" cap="none" dirty="0">
              <a:solidFill>
                <a:srgbClr val="000000"/>
              </a:solidFill>
              <a:latin typeface="Open Sans" charset="0"/>
              <a:ea typeface="Open Sans" charset="0"/>
              <a:cs typeface="Open Sans" charset="0"/>
              <a:sym typeface="Arial"/>
            </a:endParaRPr>
          </a:p>
          <a:p>
            <a:r>
              <a:rPr lang="en-US" sz="2200" dirty="0">
                <a:latin typeface="Open Sans" charset="0"/>
                <a:ea typeface="Open Sans" charset="0"/>
                <a:cs typeface="Open Sans" charset="0"/>
              </a:rPr>
              <a:t>The objective is to develop a comprehensive QA and test suite for the Sporty Shoes website. The QA effort will require the following</a:t>
            </a:r>
            <a:r>
              <a:rPr lang="en-US" sz="2200" dirty="0" smtClean="0">
                <a:latin typeface="Open Sans" charset="0"/>
                <a:ea typeface="Open Sans" charset="0"/>
                <a:cs typeface="Open Sans" charset="0"/>
              </a:rPr>
              <a:t>:</a:t>
            </a:r>
          </a:p>
          <a:p>
            <a:endParaRPr lang="en-US" sz="2200" dirty="0"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 fontAlgn="base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200" dirty="0">
                <a:latin typeface="Open Sans" charset="0"/>
                <a:ea typeface="Open Sans" charset="0"/>
                <a:cs typeface="Open Sans" charset="0"/>
              </a:rPr>
              <a:t>Browser-based end user testing using Selenium </a:t>
            </a:r>
            <a:r>
              <a:rPr lang="en-US" sz="2200" dirty="0" err="1">
                <a:latin typeface="Open Sans" charset="0"/>
                <a:ea typeface="Open Sans" charset="0"/>
                <a:cs typeface="Open Sans" charset="0"/>
              </a:rPr>
              <a:t>WebDriver</a:t>
            </a:r>
            <a:endParaRPr lang="en-US" sz="2200" dirty="0"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 fontAlgn="base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200" dirty="0">
                <a:latin typeface="Open Sans" charset="0"/>
                <a:ea typeface="Open Sans" charset="0"/>
                <a:cs typeface="Open Sans" charset="0"/>
              </a:rPr>
              <a:t>Doing unit testing of the source code using </a:t>
            </a:r>
            <a:r>
              <a:rPr lang="en-US" sz="2200" dirty="0" err="1">
                <a:latin typeface="Open Sans" charset="0"/>
                <a:ea typeface="Open Sans" charset="0"/>
                <a:cs typeface="Open Sans" charset="0"/>
              </a:rPr>
              <a:t>Junit</a:t>
            </a:r>
            <a:endParaRPr lang="en-US" sz="2200" dirty="0"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 fontAlgn="base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200" dirty="0">
                <a:latin typeface="Open Sans" charset="0"/>
                <a:ea typeface="Open Sans" charset="0"/>
                <a:cs typeface="Open Sans" charset="0"/>
              </a:rPr>
              <a:t>Load Testing using JMeter</a:t>
            </a:r>
          </a:p>
          <a:p>
            <a:pPr marL="342900" indent="-342900" fontAlgn="base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200" dirty="0">
                <a:latin typeface="Open Sans" charset="0"/>
                <a:ea typeface="Open Sans" charset="0"/>
                <a:cs typeface="Open Sans" charset="0"/>
              </a:rPr>
              <a:t>API Testing with Postman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200" dirty="0" smtClean="0">
                <a:latin typeface="Open Sans" charset="0"/>
                <a:ea typeface="Open Sans" charset="0"/>
                <a:cs typeface="Open Sans" charset="0"/>
              </a:rPr>
              <a:t>The </a:t>
            </a:r>
            <a:r>
              <a:rPr lang="en-US" sz="2200" dirty="0">
                <a:latin typeface="Open Sans" charset="0"/>
                <a:ea typeface="Open Sans" charset="0"/>
                <a:cs typeface="Open Sans" charset="0"/>
              </a:rPr>
              <a:t>end-deliverables will be executable scripts and modules which can be run on demand for testing the Sporty Shoes web app</a:t>
            </a:r>
            <a:r>
              <a:rPr lang="en-US" sz="2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2200" dirty="0">
              <a:latin typeface="Open Sans" charset="0"/>
              <a:ea typeface="Open Sans" charset="0"/>
              <a:cs typeface="Open Sans" charset="0"/>
            </a:endParaRPr>
          </a:p>
          <a:p>
            <a:endParaRPr lang="en-US" sz="2200" dirty="0">
              <a:latin typeface="Open Sans" charset="0"/>
              <a:ea typeface="Open Sans" charset="0"/>
              <a:cs typeface="Open Sans" charset="0"/>
            </a:endParaRPr>
          </a:p>
          <a:p>
            <a:r>
              <a:rPr lang="en-US" sz="2200" dirty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sz="2200" dirty="0">
                <a:latin typeface="Open Sans" charset="0"/>
                <a:ea typeface="Open Sans" charset="0"/>
                <a:cs typeface="Open Sans" charset="0"/>
              </a:rPr>
            </a:br>
            <a:endParaRPr sz="2200" b="0" i="0" u="none" strike="noStrike" cap="none" dirty="0">
              <a:solidFill>
                <a:srgbClr val="000000"/>
              </a:solidFill>
              <a:latin typeface="Open Sans" charset="0"/>
              <a:ea typeface="Open Sans" charset="0"/>
              <a:cs typeface="Open Sans" charset="0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1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/>
              <a:t>Project Development Flow</a:t>
            </a:r>
            <a:endParaRPr/>
          </a:p>
        </p:txBody>
      </p:sp>
      <p:sp>
        <p:nvSpPr>
          <p:cNvPr id="428" name="Google Shape;428;p61"/>
          <p:cNvSpPr/>
          <p:nvPr/>
        </p:nvSpPr>
        <p:spPr>
          <a:xfrm>
            <a:off x="12338982" y="3711222"/>
            <a:ext cx="3896278" cy="3434645"/>
          </a:xfrm>
          <a:custGeom>
            <a:avLst/>
            <a:gdLst/>
            <a:ahLst/>
            <a:cxnLst/>
            <a:rect l="l" t="t" r="r" b="b"/>
            <a:pathLst>
              <a:path w="843" h="664" extrusionOk="0">
                <a:moveTo>
                  <a:pt x="131" y="647"/>
                </a:moveTo>
                <a:cubicBezTo>
                  <a:pt x="159" y="658"/>
                  <a:pt x="190" y="664"/>
                  <a:pt x="220" y="664"/>
                </a:cubicBezTo>
                <a:cubicBezTo>
                  <a:pt x="250" y="664"/>
                  <a:pt x="281" y="658"/>
                  <a:pt x="309" y="647"/>
                </a:cubicBezTo>
                <a:cubicBezTo>
                  <a:pt x="392" y="614"/>
                  <a:pt x="440" y="540"/>
                  <a:pt x="440" y="446"/>
                </a:cubicBezTo>
                <a:cubicBezTo>
                  <a:pt x="440" y="220"/>
                  <a:pt x="440" y="220"/>
                  <a:pt x="440" y="220"/>
                </a:cubicBezTo>
                <a:cubicBezTo>
                  <a:pt x="440" y="175"/>
                  <a:pt x="457" y="132"/>
                  <a:pt x="486" y="103"/>
                </a:cubicBezTo>
                <a:cubicBezTo>
                  <a:pt x="514" y="74"/>
                  <a:pt x="553" y="59"/>
                  <a:pt x="600" y="59"/>
                </a:cubicBezTo>
                <a:cubicBezTo>
                  <a:pt x="843" y="59"/>
                  <a:pt x="843" y="59"/>
                  <a:pt x="843" y="59"/>
                </a:cubicBezTo>
                <a:cubicBezTo>
                  <a:pt x="843" y="0"/>
                  <a:pt x="843" y="0"/>
                  <a:pt x="843" y="0"/>
                </a:cubicBezTo>
                <a:cubicBezTo>
                  <a:pt x="600" y="0"/>
                  <a:pt x="600" y="0"/>
                  <a:pt x="600" y="0"/>
                </a:cubicBezTo>
                <a:cubicBezTo>
                  <a:pt x="537" y="0"/>
                  <a:pt x="484" y="21"/>
                  <a:pt x="444" y="61"/>
                </a:cubicBezTo>
                <a:cubicBezTo>
                  <a:pt x="404" y="101"/>
                  <a:pt x="381" y="159"/>
                  <a:pt x="381" y="220"/>
                </a:cubicBezTo>
                <a:cubicBezTo>
                  <a:pt x="381" y="446"/>
                  <a:pt x="381" y="446"/>
                  <a:pt x="381" y="446"/>
                </a:cubicBezTo>
                <a:cubicBezTo>
                  <a:pt x="381" y="514"/>
                  <a:pt x="346" y="569"/>
                  <a:pt x="287" y="593"/>
                </a:cubicBezTo>
                <a:cubicBezTo>
                  <a:pt x="267" y="601"/>
                  <a:pt x="243" y="605"/>
                  <a:pt x="220" y="605"/>
                </a:cubicBezTo>
                <a:cubicBezTo>
                  <a:pt x="197" y="605"/>
                  <a:pt x="174" y="601"/>
                  <a:pt x="153" y="593"/>
                </a:cubicBezTo>
                <a:cubicBezTo>
                  <a:pt x="94" y="569"/>
                  <a:pt x="59" y="514"/>
                  <a:pt x="59" y="446"/>
                </a:cubicBezTo>
                <a:cubicBezTo>
                  <a:pt x="59" y="244"/>
                  <a:pt x="59" y="244"/>
                  <a:pt x="59" y="244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446"/>
                  <a:pt x="0" y="446"/>
                  <a:pt x="0" y="446"/>
                </a:cubicBezTo>
                <a:cubicBezTo>
                  <a:pt x="0" y="540"/>
                  <a:pt x="48" y="614"/>
                  <a:pt x="131" y="64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61"/>
          <p:cNvSpPr/>
          <p:nvPr/>
        </p:nvSpPr>
        <p:spPr>
          <a:xfrm>
            <a:off x="429207" y="2681112"/>
            <a:ext cx="4370525" cy="3437467"/>
          </a:xfrm>
          <a:custGeom>
            <a:avLst/>
            <a:gdLst/>
            <a:ahLst/>
            <a:cxnLst/>
            <a:rect l="l" t="t" r="r" b="b"/>
            <a:pathLst>
              <a:path w="843" h="664" extrusionOk="0">
                <a:moveTo>
                  <a:pt x="712" y="17"/>
                </a:moveTo>
                <a:cubicBezTo>
                  <a:pt x="684" y="6"/>
                  <a:pt x="653" y="0"/>
                  <a:pt x="623" y="0"/>
                </a:cubicBezTo>
                <a:cubicBezTo>
                  <a:pt x="592" y="0"/>
                  <a:pt x="562" y="6"/>
                  <a:pt x="534" y="17"/>
                </a:cubicBezTo>
                <a:cubicBezTo>
                  <a:pt x="450" y="51"/>
                  <a:pt x="403" y="124"/>
                  <a:pt x="403" y="219"/>
                </a:cubicBezTo>
                <a:cubicBezTo>
                  <a:pt x="403" y="444"/>
                  <a:pt x="403" y="444"/>
                  <a:pt x="403" y="444"/>
                </a:cubicBezTo>
                <a:cubicBezTo>
                  <a:pt x="403" y="490"/>
                  <a:pt x="386" y="533"/>
                  <a:pt x="357" y="562"/>
                </a:cubicBezTo>
                <a:cubicBezTo>
                  <a:pt x="329" y="590"/>
                  <a:pt x="290" y="605"/>
                  <a:pt x="243" y="605"/>
                </a:cubicBezTo>
                <a:cubicBezTo>
                  <a:pt x="0" y="605"/>
                  <a:pt x="0" y="605"/>
                  <a:pt x="0" y="605"/>
                </a:cubicBezTo>
                <a:cubicBezTo>
                  <a:pt x="0" y="664"/>
                  <a:pt x="0" y="664"/>
                  <a:pt x="0" y="664"/>
                </a:cubicBezTo>
                <a:cubicBezTo>
                  <a:pt x="243" y="664"/>
                  <a:pt x="243" y="664"/>
                  <a:pt x="243" y="664"/>
                </a:cubicBezTo>
                <a:cubicBezTo>
                  <a:pt x="305" y="664"/>
                  <a:pt x="359" y="643"/>
                  <a:pt x="399" y="603"/>
                </a:cubicBezTo>
                <a:cubicBezTo>
                  <a:pt x="439" y="563"/>
                  <a:pt x="462" y="505"/>
                  <a:pt x="462" y="444"/>
                </a:cubicBezTo>
                <a:cubicBezTo>
                  <a:pt x="462" y="219"/>
                  <a:pt x="462" y="219"/>
                  <a:pt x="462" y="219"/>
                </a:cubicBezTo>
                <a:cubicBezTo>
                  <a:pt x="462" y="150"/>
                  <a:pt x="497" y="95"/>
                  <a:pt x="556" y="72"/>
                </a:cubicBezTo>
                <a:cubicBezTo>
                  <a:pt x="576" y="64"/>
                  <a:pt x="599" y="59"/>
                  <a:pt x="623" y="59"/>
                </a:cubicBezTo>
                <a:cubicBezTo>
                  <a:pt x="646" y="59"/>
                  <a:pt x="669" y="64"/>
                  <a:pt x="690" y="72"/>
                </a:cubicBezTo>
                <a:cubicBezTo>
                  <a:pt x="749" y="95"/>
                  <a:pt x="784" y="150"/>
                  <a:pt x="784" y="219"/>
                </a:cubicBezTo>
                <a:cubicBezTo>
                  <a:pt x="784" y="420"/>
                  <a:pt x="784" y="420"/>
                  <a:pt x="784" y="420"/>
                </a:cubicBezTo>
                <a:cubicBezTo>
                  <a:pt x="843" y="420"/>
                  <a:pt x="843" y="420"/>
                  <a:pt x="843" y="420"/>
                </a:cubicBezTo>
                <a:cubicBezTo>
                  <a:pt x="843" y="219"/>
                  <a:pt x="843" y="219"/>
                  <a:pt x="843" y="219"/>
                </a:cubicBezTo>
                <a:cubicBezTo>
                  <a:pt x="843" y="124"/>
                  <a:pt x="795" y="51"/>
                  <a:pt x="712" y="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61"/>
          <p:cNvSpPr/>
          <p:nvPr/>
        </p:nvSpPr>
        <p:spPr>
          <a:xfrm>
            <a:off x="4476270" y="4972755"/>
            <a:ext cx="2269067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287" y="349"/>
                </a:moveTo>
                <a:cubicBezTo>
                  <a:pt x="266" y="357"/>
                  <a:pt x="243" y="361"/>
                  <a:pt x="220" y="361"/>
                </a:cubicBezTo>
                <a:cubicBezTo>
                  <a:pt x="196" y="361"/>
                  <a:pt x="173" y="357"/>
                  <a:pt x="153" y="349"/>
                </a:cubicBezTo>
                <a:cubicBezTo>
                  <a:pt x="94" y="325"/>
                  <a:pt x="59" y="270"/>
                  <a:pt x="59" y="20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2"/>
                  <a:pt x="0" y="202"/>
                  <a:pt x="0" y="202"/>
                </a:cubicBezTo>
                <a:cubicBezTo>
                  <a:pt x="0" y="296"/>
                  <a:pt x="48" y="370"/>
                  <a:pt x="131" y="403"/>
                </a:cubicBezTo>
                <a:cubicBezTo>
                  <a:pt x="159" y="414"/>
                  <a:pt x="189" y="420"/>
                  <a:pt x="220" y="420"/>
                </a:cubicBezTo>
                <a:cubicBezTo>
                  <a:pt x="250" y="420"/>
                  <a:pt x="281" y="414"/>
                  <a:pt x="309" y="403"/>
                </a:cubicBezTo>
                <a:cubicBezTo>
                  <a:pt x="392" y="370"/>
                  <a:pt x="440" y="296"/>
                  <a:pt x="440" y="202"/>
                </a:cubicBezTo>
                <a:cubicBezTo>
                  <a:pt x="440" y="0"/>
                  <a:pt x="440" y="0"/>
                  <a:pt x="440" y="0"/>
                </a:cubicBezTo>
                <a:cubicBezTo>
                  <a:pt x="381" y="0"/>
                  <a:pt x="381" y="0"/>
                  <a:pt x="381" y="0"/>
                </a:cubicBezTo>
                <a:cubicBezTo>
                  <a:pt x="381" y="202"/>
                  <a:pt x="381" y="202"/>
                  <a:pt x="381" y="202"/>
                </a:cubicBezTo>
                <a:cubicBezTo>
                  <a:pt x="381" y="270"/>
                  <a:pt x="346" y="325"/>
                  <a:pt x="287" y="3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61"/>
          <p:cNvSpPr/>
          <p:nvPr/>
        </p:nvSpPr>
        <p:spPr>
          <a:xfrm>
            <a:off x="6440536" y="2681112"/>
            <a:ext cx="2271890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309" y="17"/>
                </a:moveTo>
                <a:cubicBezTo>
                  <a:pt x="281" y="6"/>
                  <a:pt x="250" y="0"/>
                  <a:pt x="220" y="0"/>
                </a:cubicBezTo>
                <a:cubicBezTo>
                  <a:pt x="189" y="0"/>
                  <a:pt x="159" y="6"/>
                  <a:pt x="131" y="17"/>
                </a:cubicBezTo>
                <a:cubicBezTo>
                  <a:pt x="48" y="51"/>
                  <a:pt x="0" y="124"/>
                  <a:pt x="0" y="219"/>
                </a:cubicBezTo>
                <a:cubicBezTo>
                  <a:pt x="0" y="420"/>
                  <a:pt x="0" y="420"/>
                  <a:pt x="0" y="420"/>
                </a:cubicBezTo>
                <a:cubicBezTo>
                  <a:pt x="59" y="420"/>
                  <a:pt x="59" y="420"/>
                  <a:pt x="59" y="420"/>
                </a:cubicBezTo>
                <a:cubicBezTo>
                  <a:pt x="59" y="219"/>
                  <a:pt x="59" y="219"/>
                  <a:pt x="59" y="219"/>
                </a:cubicBezTo>
                <a:cubicBezTo>
                  <a:pt x="59" y="150"/>
                  <a:pt x="94" y="95"/>
                  <a:pt x="153" y="72"/>
                </a:cubicBezTo>
                <a:cubicBezTo>
                  <a:pt x="173" y="64"/>
                  <a:pt x="196" y="59"/>
                  <a:pt x="220" y="59"/>
                </a:cubicBezTo>
                <a:cubicBezTo>
                  <a:pt x="243" y="59"/>
                  <a:pt x="266" y="64"/>
                  <a:pt x="287" y="72"/>
                </a:cubicBezTo>
                <a:cubicBezTo>
                  <a:pt x="346" y="95"/>
                  <a:pt x="381" y="150"/>
                  <a:pt x="381" y="219"/>
                </a:cubicBezTo>
                <a:cubicBezTo>
                  <a:pt x="381" y="420"/>
                  <a:pt x="381" y="420"/>
                  <a:pt x="381" y="420"/>
                </a:cubicBezTo>
                <a:cubicBezTo>
                  <a:pt x="440" y="420"/>
                  <a:pt x="440" y="420"/>
                  <a:pt x="440" y="420"/>
                </a:cubicBezTo>
                <a:cubicBezTo>
                  <a:pt x="440" y="219"/>
                  <a:pt x="440" y="219"/>
                  <a:pt x="440" y="219"/>
                </a:cubicBezTo>
                <a:cubicBezTo>
                  <a:pt x="440" y="124"/>
                  <a:pt x="392" y="51"/>
                  <a:pt x="309" y="1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61"/>
          <p:cNvSpPr/>
          <p:nvPr/>
        </p:nvSpPr>
        <p:spPr>
          <a:xfrm>
            <a:off x="8407626" y="4972755"/>
            <a:ext cx="2271890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287" y="349"/>
                </a:moveTo>
                <a:cubicBezTo>
                  <a:pt x="266" y="357"/>
                  <a:pt x="243" y="361"/>
                  <a:pt x="220" y="361"/>
                </a:cubicBezTo>
                <a:cubicBezTo>
                  <a:pt x="197" y="361"/>
                  <a:pt x="173" y="357"/>
                  <a:pt x="153" y="349"/>
                </a:cubicBezTo>
                <a:cubicBezTo>
                  <a:pt x="94" y="325"/>
                  <a:pt x="59" y="270"/>
                  <a:pt x="59" y="20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2"/>
                  <a:pt x="0" y="202"/>
                  <a:pt x="0" y="202"/>
                </a:cubicBezTo>
                <a:cubicBezTo>
                  <a:pt x="0" y="296"/>
                  <a:pt x="48" y="370"/>
                  <a:pt x="131" y="403"/>
                </a:cubicBezTo>
                <a:cubicBezTo>
                  <a:pt x="159" y="414"/>
                  <a:pt x="190" y="420"/>
                  <a:pt x="220" y="420"/>
                </a:cubicBezTo>
                <a:cubicBezTo>
                  <a:pt x="250" y="420"/>
                  <a:pt x="281" y="414"/>
                  <a:pt x="309" y="403"/>
                </a:cubicBezTo>
                <a:cubicBezTo>
                  <a:pt x="392" y="370"/>
                  <a:pt x="440" y="296"/>
                  <a:pt x="440" y="202"/>
                </a:cubicBezTo>
                <a:cubicBezTo>
                  <a:pt x="440" y="0"/>
                  <a:pt x="440" y="0"/>
                  <a:pt x="440" y="0"/>
                </a:cubicBezTo>
                <a:cubicBezTo>
                  <a:pt x="381" y="0"/>
                  <a:pt x="381" y="0"/>
                  <a:pt x="381" y="0"/>
                </a:cubicBezTo>
                <a:cubicBezTo>
                  <a:pt x="381" y="202"/>
                  <a:pt x="381" y="202"/>
                  <a:pt x="381" y="202"/>
                </a:cubicBezTo>
                <a:cubicBezTo>
                  <a:pt x="381" y="270"/>
                  <a:pt x="346" y="325"/>
                  <a:pt x="287" y="34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61"/>
          <p:cNvSpPr/>
          <p:nvPr/>
        </p:nvSpPr>
        <p:spPr>
          <a:xfrm>
            <a:off x="10374715" y="2681112"/>
            <a:ext cx="2240274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309" y="17"/>
                </a:moveTo>
                <a:cubicBezTo>
                  <a:pt x="281" y="6"/>
                  <a:pt x="250" y="0"/>
                  <a:pt x="220" y="0"/>
                </a:cubicBezTo>
                <a:cubicBezTo>
                  <a:pt x="190" y="0"/>
                  <a:pt x="159" y="6"/>
                  <a:pt x="131" y="17"/>
                </a:cubicBezTo>
                <a:cubicBezTo>
                  <a:pt x="48" y="51"/>
                  <a:pt x="0" y="124"/>
                  <a:pt x="0" y="219"/>
                </a:cubicBezTo>
                <a:cubicBezTo>
                  <a:pt x="0" y="420"/>
                  <a:pt x="0" y="420"/>
                  <a:pt x="0" y="420"/>
                </a:cubicBezTo>
                <a:cubicBezTo>
                  <a:pt x="59" y="420"/>
                  <a:pt x="59" y="420"/>
                  <a:pt x="59" y="420"/>
                </a:cubicBezTo>
                <a:cubicBezTo>
                  <a:pt x="59" y="219"/>
                  <a:pt x="59" y="219"/>
                  <a:pt x="59" y="219"/>
                </a:cubicBezTo>
                <a:cubicBezTo>
                  <a:pt x="59" y="150"/>
                  <a:pt x="94" y="95"/>
                  <a:pt x="153" y="72"/>
                </a:cubicBezTo>
                <a:cubicBezTo>
                  <a:pt x="173" y="64"/>
                  <a:pt x="197" y="59"/>
                  <a:pt x="220" y="59"/>
                </a:cubicBezTo>
                <a:cubicBezTo>
                  <a:pt x="243" y="59"/>
                  <a:pt x="267" y="64"/>
                  <a:pt x="287" y="72"/>
                </a:cubicBezTo>
                <a:cubicBezTo>
                  <a:pt x="346" y="95"/>
                  <a:pt x="381" y="150"/>
                  <a:pt x="381" y="219"/>
                </a:cubicBezTo>
                <a:cubicBezTo>
                  <a:pt x="381" y="420"/>
                  <a:pt x="381" y="420"/>
                  <a:pt x="381" y="420"/>
                </a:cubicBezTo>
                <a:cubicBezTo>
                  <a:pt x="440" y="420"/>
                  <a:pt x="440" y="420"/>
                  <a:pt x="440" y="420"/>
                </a:cubicBezTo>
                <a:cubicBezTo>
                  <a:pt x="440" y="219"/>
                  <a:pt x="440" y="219"/>
                  <a:pt x="440" y="219"/>
                </a:cubicBezTo>
                <a:cubicBezTo>
                  <a:pt x="440" y="124"/>
                  <a:pt x="392" y="51"/>
                  <a:pt x="309" y="1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61"/>
          <p:cNvSpPr/>
          <p:nvPr/>
        </p:nvSpPr>
        <p:spPr>
          <a:xfrm>
            <a:off x="2951176" y="3115734"/>
            <a:ext cx="1425223" cy="1428044"/>
          </a:xfrm>
          <a:prstGeom prst="ellipse">
            <a:avLst/>
          </a:prstGeom>
          <a:solidFill>
            <a:srgbClr val="2E75B5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61"/>
          <p:cNvSpPr/>
          <p:nvPr/>
        </p:nvSpPr>
        <p:spPr>
          <a:xfrm>
            <a:off x="4882670" y="5294488"/>
            <a:ext cx="1425223" cy="1428044"/>
          </a:xfrm>
          <a:prstGeom prst="ellipse">
            <a:avLst/>
          </a:prstGeom>
          <a:solidFill>
            <a:srgbClr val="C55A1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61"/>
          <p:cNvSpPr/>
          <p:nvPr/>
        </p:nvSpPr>
        <p:spPr>
          <a:xfrm>
            <a:off x="6849759" y="3107269"/>
            <a:ext cx="1422400" cy="1428044"/>
          </a:xfrm>
          <a:prstGeom prst="ellipse">
            <a:avLst/>
          </a:prstGeom>
          <a:solidFill>
            <a:srgbClr val="7B7B7B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61"/>
          <p:cNvSpPr/>
          <p:nvPr/>
        </p:nvSpPr>
        <p:spPr>
          <a:xfrm>
            <a:off x="8819671" y="5294488"/>
            <a:ext cx="1425223" cy="1428044"/>
          </a:xfrm>
          <a:prstGeom prst="ellipse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61"/>
          <p:cNvSpPr/>
          <p:nvPr/>
        </p:nvSpPr>
        <p:spPr>
          <a:xfrm>
            <a:off x="10786759" y="3107269"/>
            <a:ext cx="1425223" cy="1428044"/>
          </a:xfrm>
          <a:prstGeom prst="ellipse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61"/>
          <p:cNvSpPr/>
          <p:nvPr/>
        </p:nvSpPr>
        <p:spPr>
          <a:xfrm>
            <a:off x="12650348" y="5294488"/>
            <a:ext cx="1425223" cy="1428044"/>
          </a:xfrm>
          <a:prstGeom prst="ellipse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61"/>
          <p:cNvSpPr/>
          <p:nvPr/>
        </p:nvSpPr>
        <p:spPr>
          <a:xfrm>
            <a:off x="3320007" y="3516502"/>
            <a:ext cx="650240" cy="626508"/>
          </a:xfrm>
          <a:custGeom>
            <a:avLst/>
            <a:gdLst/>
            <a:ahLst/>
            <a:cxnLst/>
            <a:rect l="l" t="t" r="r" b="b"/>
            <a:pathLst>
              <a:path w="602" h="580" extrusionOk="0">
                <a:moveTo>
                  <a:pt x="516" y="551"/>
                </a:moveTo>
                <a:lnTo>
                  <a:pt x="516" y="551"/>
                </a:lnTo>
                <a:cubicBezTo>
                  <a:pt x="516" y="558"/>
                  <a:pt x="509" y="565"/>
                  <a:pt x="502" y="565"/>
                </a:cubicBezTo>
                <a:cubicBezTo>
                  <a:pt x="495" y="565"/>
                  <a:pt x="488" y="558"/>
                  <a:pt x="481" y="551"/>
                </a:cubicBezTo>
                <a:cubicBezTo>
                  <a:pt x="446" y="516"/>
                  <a:pt x="446" y="516"/>
                  <a:pt x="446" y="516"/>
                </a:cubicBezTo>
                <a:cubicBezTo>
                  <a:pt x="439" y="509"/>
                  <a:pt x="431" y="502"/>
                  <a:pt x="431" y="494"/>
                </a:cubicBezTo>
                <a:cubicBezTo>
                  <a:pt x="431" y="480"/>
                  <a:pt x="446" y="466"/>
                  <a:pt x="460" y="466"/>
                </a:cubicBezTo>
                <a:cubicBezTo>
                  <a:pt x="467" y="466"/>
                  <a:pt x="474" y="473"/>
                  <a:pt x="481" y="480"/>
                </a:cubicBezTo>
                <a:cubicBezTo>
                  <a:pt x="502" y="494"/>
                  <a:pt x="502" y="494"/>
                  <a:pt x="502" y="494"/>
                </a:cubicBezTo>
                <a:cubicBezTo>
                  <a:pt x="559" y="438"/>
                  <a:pt x="559" y="438"/>
                  <a:pt x="559" y="438"/>
                </a:cubicBezTo>
                <a:cubicBezTo>
                  <a:pt x="559" y="431"/>
                  <a:pt x="566" y="431"/>
                  <a:pt x="573" y="431"/>
                </a:cubicBezTo>
                <a:cubicBezTo>
                  <a:pt x="594" y="431"/>
                  <a:pt x="601" y="445"/>
                  <a:pt x="601" y="459"/>
                </a:cubicBezTo>
                <a:cubicBezTo>
                  <a:pt x="601" y="466"/>
                  <a:pt x="601" y="473"/>
                  <a:pt x="594" y="480"/>
                </a:cubicBezTo>
                <a:lnTo>
                  <a:pt x="516" y="551"/>
                </a:lnTo>
                <a:close/>
                <a:moveTo>
                  <a:pt x="502" y="452"/>
                </a:moveTo>
                <a:lnTo>
                  <a:pt x="502" y="452"/>
                </a:lnTo>
                <a:cubicBezTo>
                  <a:pt x="488" y="445"/>
                  <a:pt x="474" y="438"/>
                  <a:pt x="460" y="438"/>
                </a:cubicBezTo>
                <a:cubicBezTo>
                  <a:pt x="431" y="438"/>
                  <a:pt x="403" y="466"/>
                  <a:pt x="403" y="494"/>
                </a:cubicBezTo>
                <a:cubicBezTo>
                  <a:pt x="403" y="516"/>
                  <a:pt x="410" y="530"/>
                  <a:pt x="424" y="537"/>
                </a:cubicBezTo>
                <a:cubicBezTo>
                  <a:pt x="460" y="572"/>
                  <a:pt x="460" y="572"/>
                  <a:pt x="460" y="572"/>
                </a:cubicBezTo>
                <a:cubicBezTo>
                  <a:pt x="460" y="579"/>
                  <a:pt x="467" y="579"/>
                  <a:pt x="467" y="579"/>
                </a:cubicBezTo>
                <a:cubicBezTo>
                  <a:pt x="29" y="579"/>
                  <a:pt x="29" y="579"/>
                  <a:pt x="29" y="579"/>
                </a:cubicBezTo>
                <a:cubicBezTo>
                  <a:pt x="15" y="579"/>
                  <a:pt x="0" y="572"/>
                  <a:pt x="0" y="551"/>
                </a:cubicBezTo>
                <a:cubicBezTo>
                  <a:pt x="0" y="551"/>
                  <a:pt x="0" y="452"/>
                  <a:pt x="78" y="410"/>
                </a:cubicBezTo>
                <a:cubicBezTo>
                  <a:pt x="120" y="388"/>
                  <a:pt x="106" y="410"/>
                  <a:pt x="163" y="381"/>
                </a:cubicBezTo>
                <a:cubicBezTo>
                  <a:pt x="219" y="360"/>
                  <a:pt x="233" y="353"/>
                  <a:pt x="233" y="353"/>
                </a:cubicBezTo>
                <a:cubicBezTo>
                  <a:pt x="233" y="296"/>
                  <a:pt x="233" y="296"/>
                  <a:pt x="233" y="296"/>
                </a:cubicBezTo>
                <a:cubicBezTo>
                  <a:pt x="233" y="296"/>
                  <a:pt x="212" y="275"/>
                  <a:pt x="205" y="226"/>
                </a:cubicBezTo>
                <a:cubicBezTo>
                  <a:pt x="191" y="233"/>
                  <a:pt x="191" y="212"/>
                  <a:pt x="191" y="198"/>
                </a:cubicBezTo>
                <a:cubicBezTo>
                  <a:pt x="191" y="183"/>
                  <a:pt x="184" y="148"/>
                  <a:pt x="198" y="148"/>
                </a:cubicBezTo>
                <a:cubicBezTo>
                  <a:pt x="191" y="127"/>
                  <a:pt x="191" y="99"/>
                  <a:pt x="191" y="92"/>
                </a:cubicBezTo>
                <a:cubicBezTo>
                  <a:pt x="198" y="49"/>
                  <a:pt x="241" y="0"/>
                  <a:pt x="304" y="0"/>
                </a:cubicBezTo>
                <a:cubicBezTo>
                  <a:pt x="375" y="0"/>
                  <a:pt x="410" y="49"/>
                  <a:pt x="410" y="92"/>
                </a:cubicBezTo>
                <a:cubicBezTo>
                  <a:pt x="410" y="99"/>
                  <a:pt x="410" y="127"/>
                  <a:pt x="403" y="148"/>
                </a:cubicBezTo>
                <a:cubicBezTo>
                  <a:pt x="424" y="148"/>
                  <a:pt x="417" y="183"/>
                  <a:pt x="417" y="198"/>
                </a:cubicBezTo>
                <a:cubicBezTo>
                  <a:pt x="417" y="212"/>
                  <a:pt x="410" y="233"/>
                  <a:pt x="396" y="226"/>
                </a:cubicBezTo>
                <a:cubicBezTo>
                  <a:pt x="389" y="275"/>
                  <a:pt x="368" y="296"/>
                  <a:pt x="368" y="296"/>
                </a:cubicBezTo>
                <a:cubicBezTo>
                  <a:pt x="368" y="353"/>
                  <a:pt x="368" y="353"/>
                  <a:pt x="368" y="353"/>
                </a:cubicBezTo>
                <a:cubicBezTo>
                  <a:pt x="368" y="353"/>
                  <a:pt x="382" y="360"/>
                  <a:pt x="439" y="381"/>
                </a:cubicBezTo>
                <a:cubicBezTo>
                  <a:pt x="502" y="410"/>
                  <a:pt x="481" y="388"/>
                  <a:pt x="530" y="410"/>
                </a:cubicBezTo>
                <a:cubicBezTo>
                  <a:pt x="530" y="417"/>
                  <a:pt x="530" y="417"/>
                  <a:pt x="537" y="417"/>
                </a:cubicBezTo>
                <a:lnTo>
                  <a:pt x="502" y="452"/>
                </a:lnTo>
                <a:close/>
                <a:moveTo>
                  <a:pt x="601" y="516"/>
                </a:moveTo>
                <a:lnTo>
                  <a:pt x="601" y="516"/>
                </a:lnTo>
                <a:cubicBezTo>
                  <a:pt x="601" y="537"/>
                  <a:pt x="601" y="551"/>
                  <a:pt x="601" y="551"/>
                </a:cubicBezTo>
                <a:cubicBezTo>
                  <a:pt x="601" y="572"/>
                  <a:pt x="594" y="579"/>
                  <a:pt x="573" y="579"/>
                </a:cubicBezTo>
                <a:cubicBezTo>
                  <a:pt x="530" y="579"/>
                  <a:pt x="530" y="579"/>
                  <a:pt x="530" y="579"/>
                </a:cubicBezTo>
                <a:cubicBezTo>
                  <a:pt x="537" y="579"/>
                  <a:pt x="537" y="579"/>
                  <a:pt x="537" y="572"/>
                </a:cubicBezTo>
                <a:lnTo>
                  <a:pt x="601" y="51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61"/>
          <p:cNvSpPr/>
          <p:nvPr/>
        </p:nvSpPr>
        <p:spPr>
          <a:xfrm>
            <a:off x="7235839" y="3555497"/>
            <a:ext cx="650240" cy="531584"/>
          </a:xfrm>
          <a:custGeom>
            <a:avLst/>
            <a:gdLst/>
            <a:ahLst/>
            <a:cxnLst/>
            <a:rect l="l" t="t" r="r" b="b"/>
            <a:pathLst>
              <a:path w="602" h="496" extrusionOk="0">
                <a:moveTo>
                  <a:pt x="460" y="417"/>
                </a:moveTo>
                <a:lnTo>
                  <a:pt x="460" y="417"/>
                </a:lnTo>
                <a:cubicBezTo>
                  <a:pt x="446" y="417"/>
                  <a:pt x="431" y="403"/>
                  <a:pt x="431" y="389"/>
                </a:cubicBezTo>
                <a:cubicBezTo>
                  <a:pt x="431" y="375"/>
                  <a:pt x="446" y="360"/>
                  <a:pt x="460" y="360"/>
                </a:cubicBezTo>
                <a:cubicBezTo>
                  <a:pt x="509" y="360"/>
                  <a:pt x="544" y="325"/>
                  <a:pt x="544" y="276"/>
                </a:cubicBezTo>
                <a:cubicBezTo>
                  <a:pt x="544" y="247"/>
                  <a:pt x="530" y="226"/>
                  <a:pt x="516" y="212"/>
                </a:cubicBezTo>
                <a:cubicBezTo>
                  <a:pt x="516" y="212"/>
                  <a:pt x="509" y="212"/>
                  <a:pt x="509" y="205"/>
                </a:cubicBezTo>
                <a:cubicBezTo>
                  <a:pt x="509" y="205"/>
                  <a:pt x="509" y="205"/>
                  <a:pt x="502" y="205"/>
                </a:cubicBezTo>
                <a:cubicBezTo>
                  <a:pt x="502" y="205"/>
                  <a:pt x="502" y="198"/>
                  <a:pt x="495" y="198"/>
                </a:cubicBezTo>
                <a:cubicBezTo>
                  <a:pt x="495" y="198"/>
                  <a:pt x="495" y="198"/>
                  <a:pt x="488" y="198"/>
                </a:cubicBezTo>
                <a:cubicBezTo>
                  <a:pt x="488" y="198"/>
                  <a:pt x="488" y="198"/>
                  <a:pt x="481" y="191"/>
                </a:cubicBezTo>
                <a:cubicBezTo>
                  <a:pt x="481" y="191"/>
                  <a:pt x="481" y="191"/>
                  <a:pt x="474" y="191"/>
                </a:cubicBezTo>
                <a:cubicBezTo>
                  <a:pt x="467" y="191"/>
                  <a:pt x="467" y="191"/>
                  <a:pt x="467" y="191"/>
                </a:cubicBezTo>
                <a:lnTo>
                  <a:pt x="460" y="191"/>
                </a:lnTo>
                <a:cubicBezTo>
                  <a:pt x="460" y="184"/>
                  <a:pt x="453" y="184"/>
                  <a:pt x="453" y="177"/>
                </a:cubicBezTo>
                <a:cubicBezTo>
                  <a:pt x="453" y="169"/>
                  <a:pt x="453" y="169"/>
                  <a:pt x="453" y="162"/>
                </a:cubicBezTo>
                <a:cubicBezTo>
                  <a:pt x="446" y="162"/>
                  <a:pt x="446" y="162"/>
                  <a:pt x="446" y="162"/>
                </a:cubicBezTo>
                <a:cubicBezTo>
                  <a:pt x="446" y="155"/>
                  <a:pt x="446" y="155"/>
                  <a:pt x="446" y="148"/>
                </a:cubicBezTo>
                <a:cubicBezTo>
                  <a:pt x="438" y="141"/>
                  <a:pt x="438" y="141"/>
                  <a:pt x="438" y="134"/>
                </a:cubicBezTo>
                <a:cubicBezTo>
                  <a:pt x="410" y="92"/>
                  <a:pt x="361" y="56"/>
                  <a:pt x="297" y="56"/>
                </a:cubicBezTo>
                <a:cubicBezTo>
                  <a:pt x="240" y="56"/>
                  <a:pt x="191" y="92"/>
                  <a:pt x="163" y="134"/>
                </a:cubicBezTo>
                <a:cubicBezTo>
                  <a:pt x="163" y="141"/>
                  <a:pt x="156" y="141"/>
                  <a:pt x="156" y="148"/>
                </a:cubicBezTo>
                <a:cubicBezTo>
                  <a:pt x="156" y="155"/>
                  <a:pt x="156" y="155"/>
                  <a:pt x="149" y="162"/>
                </a:cubicBezTo>
                <a:cubicBezTo>
                  <a:pt x="149" y="169"/>
                  <a:pt x="149" y="169"/>
                  <a:pt x="149" y="177"/>
                </a:cubicBezTo>
                <a:cubicBezTo>
                  <a:pt x="149" y="177"/>
                  <a:pt x="149" y="177"/>
                  <a:pt x="142" y="177"/>
                </a:cubicBezTo>
                <a:cubicBezTo>
                  <a:pt x="142" y="184"/>
                  <a:pt x="142" y="184"/>
                  <a:pt x="142" y="191"/>
                </a:cubicBezTo>
                <a:cubicBezTo>
                  <a:pt x="135" y="191"/>
                  <a:pt x="135" y="191"/>
                  <a:pt x="127" y="191"/>
                </a:cubicBezTo>
                <a:cubicBezTo>
                  <a:pt x="127" y="191"/>
                  <a:pt x="127" y="191"/>
                  <a:pt x="120" y="191"/>
                </a:cubicBezTo>
                <a:lnTo>
                  <a:pt x="113" y="191"/>
                </a:lnTo>
                <a:cubicBezTo>
                  <a:pt x="113" y="198"/>
                  <a:pt x="113" y="198"/>
                  <a:pt x="113" y="198"/>
                </a:cubicBezTo>
                <a:cubicBezTo>
                  <a:pt x="106" y="198"/>
                  <a:pt x="106" y="198"/>
                  <a:pt x="106" y="198"/>
                </a:cubicBezTo>
                <a:cubicBezTo>
                  <a:pt x="99" y="198"/>
                  <a:pt x="99" y="198"/>
                  <a:pt x="99" y="198"/>
                </a:cubicBezTo>
                <a:cubicBezTo>
                  <a:pt x="99" y="198"/>
                  <a:pt x="99" y="205"/>
                  <a:pt x="92" y="205"/>
                </a:cubicBezTo>
                <a:cubicBezTo>
                  <a:pt x="85" y="212"/>
                  <a:pt x="85" y="212"/>
                  <a:pt x="85" y="212"/>
                </a:cubicBezTo>
                <a:cubicBezTo>
                  <a:pt x="64" y="226"/>
                  <a:pt x="57" y="247"/>
                  <a:pt x="57" y="276"/>
                </a:cubicBezTo>
                <a:cubicBezTo>
                  <a:pt x="57" y="325"/>
                  <a:pt x="92" y="360"/>
                  <a:pt x="142" y="360"/>
                </a:cubicBezTo>
                <a:cubicBezTo>
                  <a:pt x="156" y="360"/>
                  <a:pt x="170" y="375"/>
                  <a:pt x="170" y="389"/>
                </a:cubicBezTo>
                <a:cubicBezTo>
                  <a:pt x="170" y="403"/>
                  <a:pt x="156" y="417"/>
                  <a:pt x="142" y="417"/>
                </a:cubicBezTo>
                <a:cubicBezTo>
                  <a:pt x="64" y="417"/>
                  <a:pt x="0" y="353"/>
                  <a:pt x="0" y="276"/>
                </a:cubicBezTo>
                <a:cubicBezTo>
                  <a:pt x="0" y="212"/>
                  <a:pt x="43" y="155"/>
                  <a:pt x="99" y="141"/>
                </a:cubicBezTo>
                <a:cubicBezTo>
                  <a:pt x="127" y="56"/>
                  <a:pt x="205" y="0"/>
                  <a:pt x="297" y="0"/>
                </a:cubicBezTo>
                <a:cubicBezTo>
                  <a:pt x="389" y="0"/>
                  <a:pt x="467" y="56"/>
                  <a:pt x="502" y="141"/>
                </a:cubicBezTo>
                <a:cubicBezTo>
                  <a:pt x="559" y="155"/>
                  <a:pt x="601" y="212"/>
                  <a:pt x="601" y="276"/>
                </a:cubicBezTo>
                <a:cubicBezTo>
                  <a:pt x="601" y="353"/>
                  <a:pt x="537" y="417"/>
                  <a:pt x="460" y="417"/>
                </a:cubicBezTo>
                <a:close/>
                <a:moveTo>
                  <a:pt x="226" y="283"/>
                </a:moveTo>
                <a:lnTo>
                  <a:pt x="226" y="283"/>
                </a:lnTo>
                <a:cubicBezTo>
                  <a:pt x="233" y="283"/>
                  <a:pt x="240" y="290"/>
                  <a:pt x="240" y="297"/>
                </a:cubicBezTo>
                <a:cubicBezTo>
                  <a:pt x="297" y="346"/>
                  <a:pt x="297" y="346"/>
                  <a:pt x="297" y="346"/>
                </a:cubicBezTo>
                <a:cubicBezTo>
                  <a:pt x="354" y="297"/>
                  <a:pt x="354" y="297"/>
                  <a:pt x="354" y="297"/>
                </a:cubicBezTo>
                <a:cubicBezTo>
                  <a:pt x="361" y="290"/>
                  <a:pt x="368" y="283"/>
                  <a:pt x="375" y="283"/>
                </a:cubicBezTo>
                <a:cubicBezTo>
                  <a:pt x="389" y="283"/>
                  <a:pt x="403" y="297"/>
                  <a:pt x="403" y="311"/>
                </a:cubicBezTo>
                <a:cubicBezTo>
                  <a:pt x="403" y="318"/>
                  <a:pt x="403" y="325"/>
                  <a:pt x="396" y="332"/>
                </a:cubicBezTo>
                <a:cubicBezTo>
                  <a:pt x="340" y="389"/>
                  <a:pt x="340" y="389"/>
                  <a:pt x="340" y="389"/>
                </a:cubicBezTo>
                <a:cubicBezTo>
                  <a:pt x="396" y="445"/>
                  <a:pt x="396" y="445"/>
                  <a:pt x="396" y="445"/>
                </a:cubicBezTo>
                <a:cubicBezTo>
                  <a:pt x="403" y="452"/>
                  <a:pt x="403" y="459"/>
                  <a:pt x="403" y="466"/>
                </a:cubicBezTo>
                <a:cubicBezTo>
                  <a:pt x="403" y="480"/>
                  <a:pt x="389" y="495"/>
                  <a:pt x="375" y="495"/>
                </a:cubicBezTo>
                <a:cubicBezTo>
                  <a:pt x="368" y="495"/>
                  <a:pt x="361" y="488"/>
                  <a:pt x="354" y="480"/>
                </a:cubicBezTo>
                <a:cubicBezTo>
                  <a:pt x="297" y="431"/>
                  <a:pt x="297" y="431"/>
                  <a:pt x="297" y="431"/>
                </a:cubicBezTo>
                <a:cubicBezTo>
                  <a:pt x="240" y="480"/>
                  <a:pt x="240" y="480"/>
                  <a:pt x="240" y="480"/>
                </a:cubicBezTo>
                <a:cubicBezTo>
                  <a:pt x="240" y="488"/>
                  <a:pt x="233" y="495"/>
                  <a:pt x="226" y="495"/>
                </a:cubicBezTo>
                <a:cubicBezTo>
                  <a:pt x="205" y="495"/>
                  <a:pt x="198" y="480"/>
                  <a:pt x="198" y="466"/>
                </a:cubicBezTo>
                <a:cubicBezTo>
                  <a:pt x="198" y="459"/>
                  <a:pt x="198" y="452"/>
                  <a:pt x="205" y="445"/>
                </a:cubicBezTo>
                <a:cubicBezTo>
                  <a:pt x="262" y="389"/>
                  <a:pt x="262" y="389"/>
                  <a:pt x="262" y="389"/>
                </a:cubicBezTo>
                <a:cubicBezTo>
                  <a:pt x="205" y="332"/>
                  <a:pt x="205" y="332"/>
                  <a:pt x="205" y="332"/>
                </a:cubicBezTo>
                <a:cubicBezTo>
                  <a:pt x="198" y="325"/>
                  <a:pt x="198" y="318"/>
                  <a:pt x="198" y="311"/>
                </a:cubicBezTo>
                <a:cubicBezTo>
                  <a:pt x="198" y="297"/>
                  <a:pt x="205" y="283"/>
                  <a:pt x="226" y="28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61"/>
          <p:cNvSpPr/>
          <p:nvPr/>
        </p:nvSpPr>
        <p:spPr>
          <a:xfrm>
            <a:off x="5270161" y="5744643"/>
            <a:ext cx="650240" cy="527730"/>
          </a:xfrm>
          <a:custGeom>
            <a:avLst/>
            <a:gdLst/>
            <a:ahLst/>
            <a:cxnLst/>
            <a:rect l="l" t="t" r="r" b="b"/>
            <a:pathLst>
              <a:path w="609" h="496" extrusionOk="0">
                <a:moveTo>
                  <a:pt x="467" y="417"/>
                </a:moveTo>
                <a:lnTo>
                  <a:pt x="467" y="417"/>
                </a:lnTo>
                <a:cubicBezTo>
                  <a:pt x="445" y="417"/>
                  <a:pt x="438" y="403"/>
                  <a:pt x="438" y="389"/>
                </a:cubicBezTo>
                <a:cubicBezTo>
                  <a:pt x="438" y="375"/>
                  <a:pt x="445" y="360"/>
                  <a:pt x="467" y="360"/>
                </a:cubicBezTo>
                <a:cubicBezTo>
                  <a:pt x="509" y="360"/>
                  <a:pt x="551" y="325"/>
                  <a:pt x="551" y="276"/>
                </a:cubicBezTo>
                <a:cubicBezTo>
                  <a:pt x="551" y="247"/>
                  <a:pt x="537" y="226"/>
                  <a:pt x="523" y="212"/>
                </a:cubicBezTo>
                <a:cubicBezTo>
                  <a:pt x="516" y="212"/>
                  <a:pt x="516" y="212"/>
                  <a:pt x="516" y="205"/>
                </a:cubicBezTo>
                <a:lnTo>
                  <a:pt x="509" y="205"/>
                </a:lnTo>
                <a:lnTo>
                  <a:pt x="502" y="198"/>
                </a:lnTo>
                <a:lnTo>
                  <a:pt x="495" y="198"/>
                </a:lnTo>
                <a:cubicBezTo>
                  <a:pt x="495" y="198"/>
                  <a:pt x="488" y="198"/>
                  <a:pt x="488" y="191"/>
                </a:cubicBezTo>
                <a:cubicBezTo>
                  <a:pt x="481" y="191"/>
                  <a:pt x="481" y="191"/>
                  <a:pt x="481" y="191"/>
                </a:cubicBezTo>
                <a:cubicBezTo>
                  <a:pt x="481" y="191"/>
                  <a:pt x="481" y="191"/>
                  <a:pt x="474" y="191"/>
                </a:cubicBezTo>
                <a:cubicBezTo>
                  <a:pt x="467" y="191"/>
                  <a:pt x="467" y="191"/>
                  <a:pt x="467" y="191"/>
                </a:cubicBezTo>
                <a:lnTo>
                  <a:pt x="459" y="191"/>
                </a:lnTo>
                <a:cubicBezTo>
                  <a:pt x="459" y="184"/>
                  <a:pt x="459" y="184"/>
                  <a:pt x="459" y="177"/>
                </a:cubicBezTo>
                <a:cubicBezTo>
                  <a:pt x="459" y="169"/>
                  <a:pt x="452" y="169"/>
                  <a:pt x="452" y="162"/>
                </a:cubicBezTo>
                <a:cubicBezTo>
                  <a:pt x="452" y="155"/>
                  <a:pt x="452" y="155"/>
                  <a:pt x="445" y="148"/>
                </a:cubicBezTo>
                <a:cubicBezTo>
                  <a:pt x="445" y="141"/>
                  <a:pt x="445" y="141"/>
                  <a:pt x="438" y="134"/>
                </a:cubicBezTo>
                <a:cubicBezTo>
                  <a:pt x="410" y="92"/>
                  <a:pt x="361" y="56"/>
                  <a:pt x="304" y="56"/>
                </a:cubicBezTo>
                <a:cubicBezTo>
                  <a:pt x="247" y="56"/>
                  <a:pt x="198" y="92"/>
                  <a:pt x="170" y="134"/>
                </a:cubicBezTo>
                <a:cubicBezTo>
                  <a:pt x="163" y="141"/>
                  <a:pt x="163" y="141"/>
                  <a:pt x="163" y="148"/>
                </a:cubicBezTo>
                <a:cubicBezTo>
                  <a:pt x="156" y="155"/>
                  <a:pt x="156" y="155"/>
                  <a:pt x="156" y="162"/>
                </a:cubicBezTo>
                <a:cubicBezTo>
                  <a:pt x="156" y="169"/>
                  <a:pt x="149" y="169"/>
                  <a:pt x="149" y="177"/>
                </a:cubicBezTo>
                <a:cubicBezTo>
                  <a:pt x="149" y="184"/>
                  <a:pt x="149" y="184"/>
                  <a:pt x="149" y="191"/>
                </a:cubicBezTo>
                <a:lnTo>
                  <a:pt x="141" y="191"/>
                </a:lnTo>
                <a:cubicBezTo>
                  <a:pt x="141" y="191"/>
                  <a:pt x="141" y="191"/>
                  <a:pt x="134" y="191"/>
                </a:cubicBezTo>
                <a:cubicBezTo>
                  <a:pt x="127" y="191"/>
                  <a:pt x="127" y="191"/>
                  <a:pt x="127" y="191"/>
                </a:cubicBezTo>
                <a:cubicBezTo>
                  <a:pt x="127" y="191"/>
                  <a:pt x="127" y="191"/>
                  <a:pt x="120" y="191"/>
                </a:cubicBezTo>
                <a:cubicBezTo>
                  <a:pt x="120" y="198"/>
                  <a:pt x="113" y="198"/>
                  <a:pt x="113" y="198"/>
                </a:cubicBezTo>
                <a:lnTo>
                  <a:pt x="106" y="198"/>
                </a:lnTo>
                <a:lnTo>
                  <a:pt x="99" y="205"/>
                </a:lnTo>
                <a:lnTo>
                  <a:pt x="92" y="205"/>
                </a:lnTo>
                <a:cubicBezTo>
                  <a:pt x="92" y="212"/>
                  <a:pt x="92" y="212"/>
                  <a:pt x="85" y="212"/>
                </a:cubicBezTo>
                <a:cubicBezTo>
                  <a:pt x="71" y="226"/>
                  <a:pt x="57" y="247"/>
                  <a:pt x="57" y="276"/>
                </a:cubicBezTo>
                <a:cubicBezTo>
                  <a:pt x="57" y="325"/>
                  <a:pt x="99" y="360"/>
                  <a:pt x="141" y="360"/>
                </a:cubicBezTo>
                <a:cubicBezTo>
                  <a:pt x="163" y="360"/>
                  <a:pt x="170" y="375"/>
                  <a:pt x="170" y="389"/>
                </a:cubicBezTo>
                <a:cubicBezTo>
                  <a:pt x="170" y="403"/>
                  <a:pt x="163" y="417"/>
                  <a:pt x="141" y="417"/>
                </a:cubicBezTo>
                <a:cubicBezTo>
                  <a:pt x="64" y="417"/>
                  <a:pt x="0" y="353"/>
                  <a:pt x="0" y="276"/>
                </a:cubicBezTo>
                <a:cubicBezTo>
                  <a:pt x="0" y="212"/>
                  <a:pt x="43" y="155"/>
                  <a:pt x="99" y="141"/>
                </a:cubicBezTo>
                <a:cubicBezTo>
                  <a:pt x="134" y="56"/>
                  <a:pt x="212" y="0"/>
                  <a:pt x="304" y="0"/>
                </a:cubicBezTo>
                <a:cubicBezTo>
                  <a:pt x="396" y="0"/>
                  <a:pt x="474" y="56"/>
                  <a:pt x="509" y="141"/>
                </a:cubicBezTo>
                <a:cubicBezTo>
                  <a:pt x="565" y="155"/>
                  <a:pt x="608" y="212"/>
                  <a:pt x="608" y="276"/>
                </a:cubicBezTo>
                <a:cubicBezTo>
                  <a:pt x="608" y="353"/>
                  <a:pt x="544" y="417"/>
                  <a:pt x="467" y="417"/>
                </a:cubicBezTo>
                <a:close/>
                <a:moveTo>
                  <a:pt x="226" y="360"/>
                </a:moveTo>
                <a:lnTo>
                  <a:pt x="226" y="360"/>
                </a:lnTo>
                <a:cubicBezTo>
                  <a:pt x="233" y="360"/>
                  <a:pt x="240" y="360"/>
                  <a:pt x="247" y="367"/>
                </a:cubicBezTo>
                <a:cubicBezTo>
                  <a:pt x="297" y="417"/>
                  <a:pt x="297" y="417"/>
                  <a:pt x="297" y="417"/>
                </a:cubicBezTo>
                <a:cubicBezTo>
                  <a:pt x="382" y="297"/>
                  <a:pt x="382" y="297"/>
                  <a:pt x="382" y="297"/>
                </a:cubicBezTo>
                <a:cubicBezTo>
                  <a:pt x="389" y="290"/>
                  <a:pt x="396" y="283"/>
                  <a:pt x="410" y="283"/>
                </a:cubicBezTo>
                <a:cubicBezTo>
                  <a:pt x="424" y="283"/>
                  <a:pt x="438" y="297"/>
                  <a:pt x="438" y="311"/>
                </a:cubicBezTo>
                <a:cubicBezTo>
                  <a:pt x="438" y="318"/>
                  <a:pt x="431" y="325"/>
                  <a:pt x="431" y="332"/>
                </a:cubicBezTo>
                <a:cubicBezTo>
                  <a:pt x="325" y="480"/>
                  <a:pt x="325" y="480"/>
                  <a:pt x="325" y="480"/>
                </a:cubicBezTo>
                <a:cubicBezTo>
                  <a:pt x="325" y="488"/>
                  <a:pt x="311" y="495"/>
                  <a:pt x="304" y="495"/>
                </a:cubicBezTo>
                <a:cubicBezTo>
                  <a:pt x="297" y="495"/>
                  <a:pt x="290" y="488"/>
                  <a:pt x="283" y="480"/>
                </a:cubicBezTo>
                <a:cubicBezTo>
                  <a:pt x="212" y="410"/>
                  <a:pt x="212" y="410"/>
                  <a:pt x="212" y="410"/>
                </a:cubicBezTo>
                <a:cubicBezTo>
                  <a:pt x="205" y="403"/>
                  <a:pt x="198" y="396"/>
                  <a:pt x="198" y="389"/>
                </a:cubicBezTo>
                <a:cubicBezTo>
                  <a:pt x="198" y="375"/>
                  <a:pt x="212" y="360"/>
                  <a:pt x="226" y="36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61"/>
          <p:cNvSpPr/>
          <p:nvPr/>
        </p:nvSpPr>
        <p:spPr>
          <a:xfrm>
            <a:off x="9264058" y="5740284"/>
            <a:ext cx="536448" cy="536448"/>
          </a:xfrm>
          <a:custGeom>
            <a:avLst/>
            <a:gdLst/>
            <a:ahLst/>
            <a:cxnLst/>
            <a:rect l="l" t="t" r="r" b="b"/>
            <a:pathLst>
              <a:path w="444" h="444" extrusionOk="0">
                <a:moveTo>
                  <a:pt x="399" y="53"/>
                </a:moveTo>
                <a:lnTo>
                  <a:pt x="399" y="53"/>
                </a:lnTo>
                <a:cubicBezTo>
                  <a:pt x="372" y="53"/>
                  <a:pt x="372" y="53"/>
                  <a:pt x="372" y="53"/>
                </a:cubicBezTo>
                <a:cubicBezTo>
                  <a:pt x="372" y="98"/>
                  <a:pt x="372" y="98"/>
                  <a:pt x="372" y="98"/>
                </a:cubicBezTo>
                <a:cubicBezTo>
                  <a:pt x="293" y="98"/>
                  <a:pt x="293" y="98"/>
                  <a:pt x="293" y="98"/>
                </a:cubicBezTo>
                <a:cubicBezTo>
                  <a:pt x="293" y="53"/>
                  <a:pt x="293" y="53"/>
                  <a:pt x="293" y="53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1" y="98"/>
                  <a:pt x="151" y="98"/>
                  <a:pt x="151" y="98"/>
                </a:cubicBezTo>
                <a:cubicBezTo>
                  <a:pt x="71" y="98"/>
                  <a:pt x="71" y="98"/>
                  <a:pt x="71" y="98"/>
                </a:cubicBezTo>
                <a:cubicBezTo>
                  <a:pt x="71" y="53"/>
                  <a:pt x="71" y="53"/>
                  <a:pt x="71" y="53"/>
                </a:cubicBezTo>
                <a:cubicBezTo>
                  <a:pt x="45" y="53"/>
                  <a:pt x="45" y="53"/>
                  <a:pt x="45" y="53"/>
                </a:cubicBezTo>
                <a:cubicBezTo>
                  <a:pt x="18" y="53"/>
                  <a:pt x="0" y="71"/>
                  <a:pt x="0" y="98"/>
                </a:cubicBezTo>
                <a:cubicBezTo>
                  <a:pt x="0" y="399"/>
                  <a:pt x="0" y="399"/>
                  <a:pt x="0" y="399"/>
                </a:cubicBezTo>
                <a:cubicBezTo>
                  <a:pt x="0" y="425"/>
                  <a:pt x="18" y="443"/>
                  <a:pt x="45" y="443"/>
                </a:cubicBezTo>
                <a:cubicBezTo>
                  <a:pt x="399" y="443"/>
                  <a:pt x="399" y="443"/>
                  <a:pt x="399" y="443"/>
                </a:cubicBezTo>
                <a:cubicBezTo>
                  <a:pt x="425" y="443"/>
                  <a:pt x="443" y="425"/>
                  <a:pt x="443" y="399"/>
                </a:cubicBezTo>
                <a:cubicBezTo>
                  <a:pt x="443" y="98"/>
                  <a:pt x="443" y="98"/>
                  <a:pt x="443" y="98"/>
                </a:cubicBezTo>
                <a:cubicBezTo>
                  <a:pt x="443" y="71"/>
                  <a:pt x="425" y="53"/>
                  <a:pt x="399" y="53"/>
                </a:cubicBezTo>
                <a:close/>
                <a:moveTo>
                  <a:pt x="399" y="399"/>
                </a:moveTo>
                <a:lnTo>
                  <a:pt x="399" y="399"/>
                </a:lnTo>
                <a:cubicBezTo>
                  <a:pt x="45" y="399"/>
                  <a:pt x="45" y="399"/>
                  <a:pt x="45" y="399"/>
                </a:cubicBezTo>
                <a:cubicBezTo>
                  <a:pt x="45" y="196"/>
                  <a:pt x="45" y="196"/>
                  <a:pt x="45" y="196"/>
                </a:cubicBezTo>
                <a:cubicBezTo>
                  <a:pt x="399" y="196"/>
                  <a:pt x="399" y="196"/>
                  <a:pt x="399" y="196"/>
                </a:cubicBezTo>
                <a:lnTo>
                  <a:pt x="399" y="399"/>
                </a:lnTo>
                <a:close/>
                <a:moveTo>
                  <a:pt x="124" y="0"/>
                </a:moveTo>
                <a:lnTo>
                  <a:pt x="124" y="0"/>
                </a:lnTo>
                <a:cubicBezTo>
                  <a:pt x="89" y="0"/>
                  <a:pt x="89" y="0"/>
                  <a:pt x="89" y="0"/>
                </a:cubicBezTo>
                <a:cubicBezTo>
                  <a:pt x="89" y="89"/>
                  <a:pt x="89" y="89"/>
                  <a:pt x="89" y="89"/>
                </a:cubicBezTo>
                <a:cubicBezTo>
                  <a:pt x="124" y="89"/>
                  <a:pt x="124" y="89"/>
                  <a:pt x="124" y="89"/>
                </a:cubicBezTo>
                <a:lnTo>
                  <a:pt x="124" y="0"/>
                </a:lnTo>
                <a:close/>
                <a:moveTo>
                  <a:pt x="354" y="0"/>
                </a:moveTo>
                <a:lnTo>
                  <a:pt x="354" y="0"/>
                </a:lnTo>
                <a:cubicBezTo>
                  <a:pt x="319" y="0"/>
                  <a:pt x="319" y="0"/>
                  <a:pt x="319" y="0"/>
                </a:cubicBezTo>
                <a:cubicBezTo>
                  <a:pt x="319" y="89"/>
                  <a:pt x="319" y="89"/>
                  <a:pt x="319" y="89"/>
                </a:cubicBezTo>
                <a:cubicBezTo>
                  <a:pt x="354" y="89"/>
                  <a:pt x="354" y="89"/>
                  <a:pt x="354" y="89"/>
                </a:cubicBezTo>
                <a:lnTo>
                  <a:pt x="35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60950" tIns="30475" rIns="60950" bIns="304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61"/>
          <p:cNvSpPr/>
          <p:nvPr/>
        </p:nvSpPr>
        <p:spPr>
          <a:xfrm>
            <a:off x="11174250" y="3558216"/>
            <a:ext cx="650240" cy="526149"/>
          </a:xfrm>
          <a:custGeom>
            <a:avLst/>
            <a:gdLst/>
            <a:ahLst/>
            <a:cxnLst/>
            <a:rect l="l" t="t" r="r" b="b"/>
            <a:pathLst>
              <a:path w="462" h="373" extrusionOk="0">
                <a:moveTo>
                  <a:pt x="444" y="9"/>
                </a:moveTo>
                <a:lnTo>
                  <a:pt x="444" y="9"/>
                </a:lnTo>
                <a:cubicBezTo>
                  <a:pt x="434" y="9"/>
                  <a:pt x="18" y="160"/>
                  <a:pt x="9" y="160"/>
                </a:cubicBezTo>
                <a:cubicBezTo>
                  <a:pt x="0" y="160"/>
                  <a:pt x="0" y="169"/>
                  <a:pt x="9" y="169"/>
                </a:cubicBezTo>
                <a:cubicBezTo>
                  <a:pt x="18" y="177"/>
                  <a:pt x="98" y="213"/>
                  <a:pt x="98" y="213"/>
                </a:cubicBezTo>
                <a:cubicBezTo>
                  <a:pt x="160" y="230"/>
                  <a:pt x="160" y="230"/>
                  <a:pt x="160" y="230"/>
                </a:cubicBezTo>
                <a:cubicBezTo>
                  <a:pt x="160" y="230"/>
                  <a:pt x="425" y="35"/>
                  <a:pt x="434" y="35"/>
                </a:cubicBezTo>
                <a:cubicBezTo>
                  <a:pt x="434" y="26"/>
                  <a:pt x="434" y="35"/>
                  <a:pt x="434" y="35"/>
                </a:cubicBezTo>
                <a:lnTo>
                  <a:pt x="240" y="248"/>
                </a:lnTo>
                <a:cubicBezTo>
                  <a:pt x="231" y="257"/>
                  <a:pt x="231" y="257"/>
                  <a:pt x="231" y="257"/>
                </a:cubicBezTo>
                <a:cubicBezTo>
                  <a:pt x="240" y="266"/>
                  <a:pt x="240" y="266"/>
                  <a:pt x="240" y="266"/>
                </a:cubicBezTo>
                <a:cubicBezTo>
                  <a:pt x="240" y="266"/>
                  <a:pt x="363" y="328"/>
                  <a:pt x="363" y="337"/>
                </a:cubicBezTo>
                <a:cubicBezTo>
                  <a:pt x="372" y="337"/>
                  <a:pt x="381" y="337"/>
                  <a:pt x="390" y="328"/>
                </a:cubicBezTo>
                <a:cubicBezTo>
                  <a:pt x="390" y="319"/>
                  <a:pt x="461" y="26"/>
                  <a:pt x="461" y="18"/>
                </a:cubicBezTo>
                <a:cubicBezTo>
                  <a:pt x="461" y="9"/>
                  <a:pt x="453" y="0"/>
                  <a:pt x="444" y="9"/>
                </a:cubicBezTo>
                <a:close/>
                <a:moveTo>
                  <a:pt x="160" y="363"/>
                </a:moveTo>
                <a:lnTo>
                  <a:pt x="160" y="363"/>
                </a:lnTo>
                <a:cubicBezTo>
                  <a:pt x="160" y="372"/>
                  <a:pt x="160" y="372"/>
                  <a:pt x="169" y="372"/>
                </a:cubicBezTo>
                <a:cubicBezTo>
                  <a:pt x="169" y="363"/>
                  <a:pt x="240" y="310"/>
                  <a:pt x="240" y="310"/>
                </a:cubicBezTo>
                <a:cubicBezTo>
                  <a:pt x="160" y="266"/>
                  <a:pt x="160" y="266"/>
                  <a:pt x="160" y="266"/>
                </a:cubicBezTo>
                <a:lnTo>
                  <a:pt x="160" y="363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60950" tIns="30475" rIns="60950" bIns="304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61"/>
          <p:cNvSpPr/>
          <p:nvPr/>
        </p:nvSpPr>
        <p:spPr>
          <a:xfrm>
            <a:off x="13101424" y="5764668"/>
            <a:ext cx="523074" cy="487680"/>
          </a:xfrm>
          <a:custGeom>
            <a:avLst/>
            <a:gdLst/>
            <a:ahLst/>
            <a:cxnLst/>
            <a:rect l="l" t="t" r="r" b="b"/>
            <a:pathLst>
              <a:path w="587" h="545" extrusionOk="0">
                <a:moveTo>
                  <a:pt x="509" y="155"/>
                </a:moveTo>
                <a:lnTo>
                  <a:pt x="509" y="155"/>
                </a:lnTo>
                <a:cubicBezTo>
                  <a:pt x="417" y="84"/>
                  <a:pt x="417" y="84"/>
                  <a:pt x="417" y="84"/>
                </a:cubicBezTo>
                <a:cubicBezTo>
                  <a:pt x="417" y="282"/>
                  <a:pt x="417" y="282"/>
                  <a:pt x="417" y="282"/>
                </a:cubicBezTo>
                <a:cubicBezTo>
                  <a:pt x="396" y="289"/>
                  <a:pt x="374" y="297"/>
                  <a:pt x="360" y="318"/>
                </a:cubicBezTo>
                <a:cubicBezTo>
                  <a:pt x="360" y="77"/>
                  <a:pt x="360" y="77"/>
                  <a:pt x="360" y="77"/>
                </a:cubicBezTo>
                <a:cubicBezTo>
                  <a:pt x="205" y="155"/>
                  <a:pt x="205" y="155"/>
                  <a:pt x="205" y="155"/>
                </a:cubicBezTo>
                <a:cubicBezTo>
                  <a:pt x="205" y="473"/>
                  <a:pt x="205" y="473"/>
                  <a:pt x="205" y="473"/>
                </a:cubicBezTo>
                <a:cubicBezTo>
                  <a:pt x="311" y="417"/>
                  <a:pt x="311" y="417"/>
                  <a:pt x="311" y="417"/>
                </a:cubicBezTo>
                <a:lnTo>
                  <a:pt x="311" y="424"/>
                </a:lnTo>
                <a:cubicBezTo>
                  <a:pt x="311" y="438"/>
                  <a:pt x="311" y="459"/>
                  <a:pt x="318" y="473"/>
                </a:cubicBezTo>
                <a:cubicBezTo>
                  <a:pt x="191" y="544"/>
                  <a:pt x="191" y="544"/>
                  <a:pt x="191" y="544"/>
                </a:cubicBezTo>
                <a:cubicBezTo>
                  <a:pt x="191" y="544"/>
                  <a:pt x="184" y="544"/>
                  <a:pt x="176" y="544"/>
                </a:cubicBezTo>
                <a:cubicBezTo>
                  <a:pt x="169" y="544"/>
                  <a:pt x="169" y="544"/>
                  <a:pt x="162" y="544"/>
                </a:cubicBezTo>
                <a:cubicBezTo>
                  <a:pt x="14" y="431"/>
                  <a:pt x="14" y="431"/>
                  <a:pt x="14" y="431"/>
                </a:cubicBezTo>
                <a:cubicBezTo>
                  <a:pt x="7" y="424"/>
                  <a:pt x="0" y="417"/>
                  <a:pt x="0" y="402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14"/>
                  <a:pt x="14" y="0"/>
                  <a:pt x="28" y="0"/>
                </a:cubicBezTo>
                <a:cubicBezTo>
                  <a:pt x="35" y="0"/>
                  <a:pt x="42" y="0"/>
                  <a:pt x="42" y="7"/>
                </a:cubicBezTo>
                <a:cubicBezTo>
                  <a:pt x="184" y="106"/>
                  <a:pt x="184" y="106"/>
                  <a:pt x="184" y="106"/>
                </a:cubicBezTo>
                <a:cubicBezTo>
                  <a:pt x="374" y="0"/>
                  <a:pt x="374" y="0"/>
                  <a:pt x="374" y="0"/>
                </a:cubicBezTo>
                <a:cubicBezTo>
                  <a:pt x="374" y="0"/>
                  <a:pt x="382" y="0"/>
                  <a:pt x="389" y="0"/>
                </a:cubicBezTo>
                <a:cubicBezTo>
                  <a:pt x="396" y="0"/>
                  <a:pt x="396" y="0"/>
                  <a:pt x="403" y="7"/>
                </a:cubicBezTo>
                <a:cubicBezTo>
                  <a:pt x="551" y="120"/>
                  <a:pt x="551" y="120"/>
                  <a:pt x="551" y="120"/>
                </a:cubicBezTo>
                <a:cubicBezTo>
                  <a:pt x="558" y="127"/>
                  <a:pt x="565" y="134"/>
                  <a:pt x="565" y="141"/>
                </a:cubicBezTo>
                <a:cubicBezTo>
                  <a:pt x="565" y="318"/>
                  <a:pt x="565" y="318"/>
                  <a:pt x="565" y="318"/>
                </a:cubicBezTo>
                <a:cubicBezTo>
                  <a:pt x="551" y="297"/>
                  <a:pt x="530" y="289"/>
                  <a:pt x="509" y="282"/>
                </a:cubicBezTo>
                <a:lnTo>
                  <a:pt x="509" y="155"/>
                </a:lnTo>
                <a:close/>
                <a:moveTo>
                  <a:pt x="148" y="155"/>
                </a:moveTo>
                <a:lnTo>
                  <a:pt x="148" y="155"/>
                </a:lnTo>
                <a:cubicBezTo>
                  <a:pt x="56" y="84"/>
                  <a:pt x="56" y="84"/>
                  <a:pt x="56" y="84"/>
                </a:cubicBezTo>
                <a:cubicBezTo>
                  <a:pt x="56" y="388"/>
                  <a:pt x="56" y="388"/>
                  <a:pt x="56" y="388"/>
                </a:cubicBezTo>
                <a:cubicBezTo>
                  <a:pt x="148" y="459"/>
                  <a:pt x="148" y="459"/>
                  <a:pt x="148" y="459"/>
                </a:cubicBezTo>
                <a:lnTo>
                  <a:pt x="148" y="155"/>
                </a:lnTo>
                <a:close/>
                <a:moveTo>
                  <a:pt x="459" y="304"/>
                </a:moveTo>
                <a:lnTo>
                  <a:pt x="459" y="304"/>
                </a:lnTo>
                <a:cubicBezTo>
                  <a:pt x="530" y="304"/>
                  <a:pt x="586" y="353"/>
                  <a:pt x="586" y="424"/>
                </a:cubicBezTo>
                <a:cubicBezTo>
                  <a:pt x="586" y="495"/>
                  <a:pt x="530" y="544"/>
                  <a:pt x="459" y="544"/>
                </a:cubicBezTo>
                <a:cubicBezTo>
                  <a:pt x="396" y="544"/>
                  <a:pt x="339" y="495"/>
                  <a:pt x="339" y="424"/>
                </a:cubicBezTo>
                <a:cubicBezTo>
                  <a:pt x="339" y="353"/>
                  <a:pt x="396" y="304"/>
                  <a:pt x="459" y="304"/>
                </a:cubicBezTo>
                <a:close/>
                <a:moveTo>
                  <a:pt x="403" y="452"/>
                </a:moveTo>
                <a:lnTo>
                  <a:pt x="403" y="452"/>
                </a:lnTo>
                <a:cubicBezTo>
                  <a:pt x="431" y="452"/>
                  <a:pt x="431" y="452"/>
                  <a:pt x="431" y="452"/>
                </a:cubicBezTo>
                <a:cubicBezTo>
                  <a:pt x="431" y="480"/>
                  <a:pt x="431" y="480"/>
                  <a:pt x="431" y="480"/>
                </a:cubicBezTo>
                <a:cubicBezTo>
                  <a:pt x="431" y="495"/>
                  <a:pt x="445" y="509"/>
                  <a:pt x="459" y="509"/>
                </a:cubicBezTo>
                <a:cubicBezTo>
                  <a:pt x="480" y="509"/>
                  <a:pt x="487" y="495"/>
                  <a:pt x="487" y="480"/>
                </a:cubicBezTo>
                <a:cubicBezTo>
                  <a:pt x="487" y="452"/>
                  <a:pt x="487" y="452"/>
                  <a:pt x="487" y="452"/>
                </a:cubicBezTo>
                <a:cubicBezTo>
                  <a:pt x="516" y="452"/>
                  <a:pt x="516" y="452"/>
                  <a:pt x="516" y="452"/>
                </a:cubicBezTo>
                <a:cubicBezTo>
                  <a:pt x="537" y="452"/>
                  <a:pt x="544" y="438"/>
                  <a:pt x="544" y="424"/>
                </a:cubicBezTo>
                <a:cubicBezTo>
                  <a:pt x="544" y="410"/>
                  <a:pt x="537" y="395"/>
                  <a:pt x="516" y="395"/>
                </a:cubicBezTo>
                <a:cubicBezTo>
                  <a:pt x="487" y="395"/>
                  <a:pt x="487" y="395"/>
                  <a:pt x="487" y="395"/>
                </a:cubicBezTo>
                <a:cubicBezTo>
                  <a:pt x="487" y="367"/>
                  <a:pt x="487" y="367"/>
                  <a:pt x="487" y="367"/>
                </a:cubicBezTo>
                <a:cubicBezTo>
                  <a:pt x="487" y="353"/>
                  <a:pt x="480" y="339"/>
                  <a:pt x="459" y="339"/>
                </a:cubicBezTo>
                <a:cubicBezTo>
                  <a:pt x="445" y="339"/>
                  <a:pt x="431" y="353"/>
                  <a:pt x="431" y="367"/>
                </a:cubicBezTo>
                <a:cubicBezTo>
                  <a:pt x="431" y="395"/>
                  <a:pt x="431" y="395"/>
                  <a:pt x="431" y="395"/>
                </a:cubicBezTo>
                <a:cubicBezTo>
                  <a:pt x="403" y="395"/>
                  <a:pt x="403" y="395"/>
                  <a:pt x="403" y="395"/>
                </a:cubicBezTo>
                <a:cubicBezTo>
                  <a:pt x="389" y="395"/>
                  <a:pt x="374" y="410"/>
                  <a:pt x="374" y="424"/>
                </a:cubicBezTo>
                <a:cubicBezTo>
                  <a:pt x="374" y="438"/>
                  <a:pt x="389" y="452"/>
                  <a:pt x="403" y="45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61"/>
          <p:cNvSpPr txBox="1"/>
          <p:nvPr/>
        </p:nvSpPr>
        <p:spPr>
          <a:xfrm>
            <a:off x="1835679" y="1532078"/>
            <a:ext cx="3618896" cy="47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Agile planning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61"/>
          <p:cNvSpPr txBox="1"/>
          <p:nvPr/>
        </p:nvSpPr>
        <p:spPr>
          <a:xfrm>
            <a:off x="5767033" y="1532078"/>
            <a:ext cx="3618896" cy="47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Database management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61"/>
          <p:cNvSpPr txBox="1"/>
          <p:nvPr/>
        </p:nvSpPr>
        <p:spPr>
          <a:xfrm>
            <a:off x="9699799" y="1532078"/>
            <a:ext cx="3618896" cy="47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Frontend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61"/>
          <p:cNvSpPr txBox="1"/>
          <p:nvPr/>
        </p:nvSpPr>
        <p:spPr>
          <a:xfrm>
            <a:off x="3802768" y="7351500"/>
            <a:ext cx="3618896" cy="85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Project delivery divided into sprints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61"/>
          <p:cNvSpPr txBox="1"/>
          <p:nvPr/>
        </p:nvSpPr>
        <p:spPr>
          <a:xfrm>
            <a:off x="7734123" y="7351500"/>
            <a:ext cx="3618896" cy="47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Backend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61"/>
          <p:cNvSpPr txBox="1"/>
          <p:nvPr/>
        </p:nvSpPr>
        <p:spPr>
          <a:xfrm>
            <a:off x="11666889" y="7351500"/>
            <a:ext cx="3618896" cy="475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DevOps and testing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000"/>
                            </p:stCondLst>
                            <p:childTnLst>
                              <p:par>
                                <p:cTn id="6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8500"/>
                            </p:stCondLst>
                            <p:childTnLst>
                              <p:par>
                                <p:cTn id="6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500"/>
                            </p:stCondLst>
                            <p:childTnLst>
                              <p:par>
                                <p:cTn id="8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1000"/>
                            </p:stCondLst>
                            <p:childTnLst>
                              <p:par>
                                <p:cTn id="8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5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25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3000"/>
                            </p:stCondLst>
                            <p:childTnLst>
                              <p:par>
                                <p:cTn id="9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3500"/>
                            </p:stCondLst>
                            <p:childTnLst>
                              <p:par>
                                <p:cTn id="10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4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2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/>
              <a:t>Technologies</a:t>
            </a:r>
            <a:endParaRPr/>
          </a:p>
        </p:txBody>
      </p:sp>
      <p:grpSp>
        <p:nvGrpSpPr>
          <p:cNvPr id="458" name="Google Shape;458;p62"/>
          <p:cNvGrpSpPr/>
          <p:nvPr/>
        </p:nvGrpSpPr>
        <p:grpSpPr>
          <a:xfrm>
            <a:off x="6315902" y="1007706"/>
            <a:ext cx="1374364" cy="2667103"/>
            <a:chOff x="6412510" y="844436"/>
            <a:chExt cx="1662414" cy="3208409"/>
          </a:xfrm>
        </p:grpSpPr>
        <p:sp>
          <p:nvSpPr>
            <p:cNvPr id="459" name="Google Shape;459;p62"/>
            <p:cNvSpPr/>
            <p:nvPr/>
          </p:nvSpPr>
          <p:spPr>
            <a:xfrm rot="10800000">
              <a:off x="6667607" y="844436"/>
              <a:ext cx="1407317" cy="2055334"/>
            </a:xfrm>
            <a:custGeom>
              <a:avLst/>
              <a:gdLst/>
              <a:ahLst/>
              <a:cxnLst/>
              <a:rect l="l" t="t" r="r" b="b"/>
              <a:pathLst>
                <a:path w="695" h="1015" extrusionOk="0">
                  <a:moveTo>
                    <a:pt x="173" y="1015"/>
                  </a:moveTo>
                  <a:cubicBezTo>
                    <a:pt x="0" y="1015"/>
                    <a:pt x="0" y="1015"/>
                    <a:pt x="0" y="1015"/>
                  </a:cubicBezTo>
                  <a:cubicBezTo>
                    <a:pt x="0" y="624"/>
                    <a:pt x="0" y="624"/>
                    <a:pt x="0" y="624"/>
                  </a:cubicBezTo>
                  <a:cubicBezTo>
                    <a:pt x="0" y="545"/>
                    <a:pt x="65" y="481"/>
                    <a:pt x="144" y="481"/>
                  </a:cubicBezTo>
                  <a:cubicBezTo>
                    <a:pt x="522" y="481"/>
                    <a:pt x="522" y="481"/>
                    <a:pt x="522" y="481"/>
                  </a:cubicBezTo>
                  <a:cubicBezTo>
                    <a:pt x="520" y="1"/>
                    <a:pt x="520" y="1"/>
                    <a:pt x="520" y="1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695" y="509"/>
                    <a:pt x="695" y="509"/>
                    <a:pt x="695" y="509"/>
                  </a:cubicBezTo>
                  <a:cubicBezTo>
                    <a:pt x="695" y="547"/>
                    <a:pt x="680" y="583"/>
                    <a:pt x="653" y="611"/>
                  </a:cubicBezTo>
                  <a:cubicBezTo>
                    <a:pt x="626" y="638"/>
                    <a:pt x="590" y="653"/>
                    <a:pt x="552" y="653"/>
                  </a:cubicBezTo>
                  <a:cubicBezTo>
                    <a:pt x="173" y="653"/>
                    <a:pt x="173" y="653"/>
                    <a:pt x="173" y="653"/>
                  </a:cubicBezTo>
                  <a:lnTo>
                    <a:pt x="173" y="1015"/>
                  </a:lnTo>
                  <a:close/>
                </a:path>
              </a:pathLst>
            </a:custGeom>
            <a:solidFill>
              <a:srgbClr val="608760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62"/>
            <p:cNvSpPr/>
            <p:nvPr/>
          </p:nvSpPr>
          <p:spPr>
            <a:xfrm rot="10800000">
              <a:off x="6412510" y="2995645"/>
              <a:ext cx="820079" cy="1057200"/>
            </a:xfrm>
            <a:custGeom>
              <a:avLst/>
              <a:gdLst/>
              <a:ahLst/>
              <a:cxnLst/>
              <a:rect l="l" t="t" r="r" b="b"/>
              <a:pathLst>
                <a:path w="405" h="522" extrusionOk="0">
                  <a:moveTo>
                    <a:pt x="297" y="78"/>
                  </a:moveTo>
                  <a:cubicBezTo>
                    <a:pt x="189" y="0"/>
                    <a:pt x="93" y="73"/>
                    <a:pt x="82" y="81"/>
                  </a:cubicBezTo>
                  <a:cubicBezTo>
                    <a:pt x="71" y="90"/>
                    <a:pt x="11" y="138"/>
                    <a:pt x="5" y="220"/>
                  </a:cubicBezTo>
                  <a:cubicBezTo>
                    <a:pt x="0" y="302"/>
                    <a:pt x="57" y="383"/>
                    <a:pt x="57" y="383"/>
                  </a:cubicBezTo>
                  <a:cubicBezTo>
                    <a:pt x="73" y="414"/>
                    <a:pt x="73" y="414"/>
                    <a:pt x="73" y="414"/>
                  </a:cubicBezTo>
                  <a:cubicBezTo>
                    <a:pt x="79" y="425"/>
                    <a:pt x="82" y="439"/>
                    <a:pt x="85" y="452"/>
                  </a:cubicBezTo>
                  <a:cubicBezTo>
                    <a:pt x="89" y="472"/>
                    <a:pt x="90" y="497"/>
                    <a:pt x="101" y="515"/>
                  </a:cubicBezTo>
                  <a:cubicBezTo>
                    <a:pt x="103" y="518"/>
                    <a:pt x="105" y="520"/>
                    <a:pt x="107" y="522"/>
                  </a:cubicBezTo>
                  <a:cubicBezTo>
                    <a:pt x="281" y="522"/>
                    <a:pt x="281" y="522"/>
                    <a:pt x="281" y="522"/>
                  </a:cubicBezTo>
                  <a:cubicBezTo>
                    <a:pt x="295" y="503"/>
                    <a:pt x="294" y="484"/>
                    <a:pt x="298" y="461"/>
                  </a:cubicBezTo>
                  <a:cubicBezTo>
                    <a:pt x="302" y="434"/>
                    <a:pt x="314" y="410"/>
                    <a:pt x="327" y="387"/>
                  </a:cubicBezTo>
                  <a:cubicBezTo>
                    <a:pt x="331" y="380"/>
                    <a:pt x="363" y="316"/>
                    <a:pt x="370" y="297"/>
                  </a:cubicBezTo>
                  <a:cubicBezTo>
                    <a:pt x="377" y="278"/>
                    <a:pt x="405" y="157"/>
                    <a:pt x="297" y="78"/>
                  </a:cubicBezTo>
                  <a:close/>
                </a:path>
              </a:pathLst>
            </a:custGeom>
            <a:solidFill>
              <a:srgbClr val="6087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62"/>
            <p:cNvSpPr/>
            <p:nvPr/>
          </p:nvSpPr>
          <p:spPr>
            <a:xfrm rot="10800000">
              <a:off x="6701849" y="2995645"/>
              <a:ext cx="284203" cy="572686"/>
            </a:xfrm>
            <a:custGeom>
              <a:avLst/>
              <a:gdLst/>
              <a:ahLst/>
              <a:cxnLst/>
              <a:rect l="l" t="t" r="r" b="b"/>
              <a:pathLst>
                <a:path w="140" h="283" extrusionOk="0">
                  <a:moveTo>
                    <a:pt x="26" y="283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60"/>
                    <a:pt x="29" y="61"/>
                    <a:pt x="31" y="60"/>
                  </a:cubicBezTo>
                  <a:cubicBezTo>
                    <a:pt x="32" y="60"/>
                    <a:pt x="34" y="59"/>
                    <a:pt x="35" y="57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9" y="61"/>
                    <a:pt x="71" y="63"/>
                    <a:pt x="72" y="63"/>
                  </a:cubicBezTo>
                  <a:cubicBezTo>
                    <a:pt x="74" y="63"/>
                    <a:pt x="76" y="61"/>
                    <a:pt x="77" y="60"/>
                  </a:cubicBezTo>
                  <a:cubicBezTo>
                    <a:pt x="94" y="21"/>
                    <a:pt x="94" y="21"/>
                    <a:pt x="94" y="21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8"/>
                    <a:pt x="108" y="60"/>
                    <a:pt x="110" y="60"/>
                  </a:cubicBezTo>
                  <a:cubicBezTo>
                    <a:pt x="112" y="60"/>
                    <a:pt x="113" y="59"/>
                    <a:pt x="114" y="57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12" y="283"/>
                    <a:pt x="112" y="283"/>
                    <a:pt x="112" y="283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5"/>
                    <a:pt x="139" y="2"/>
                    <a:pt x="137" y="2"/>
                  </a:cubicBezTo>
                  <a:cubicBezTo>
                    <a:pt x="135" y="1"/>
                    <a:pt x="132" y="2"/>
                    <a:pt x="131" y="4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3"/>
                    <a:pt x="97" y="1"/>
                    <a:pt x="95" y="1"/>
                  </a:cubicBezTo>
                  <a:cubicBezTo>
                    <a:pt x="93" y="1"/>
                    <a:pt x="91" y="2"/>
                    <a:pt x="90" y="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5" y="2"/>
                    <a:pt x="53" y="1"/>
                    <a:pt x="51" y="1"/>
                  </a:cubicBezTo>
                  <a:cubicBezTo>
                    <a:pt x="49" y="1"/>
                    <a:pt x="48" y="2"/>
                    <a:pt x="47" y="4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1"/>
                    <a:pt x="5" y="0"/>
                    <a:pt x="3" y="1"/>
                  </a:cubicBezTo>
                  <a:cubicBezTo>
                    <a:pt x="1" y="2"/>
                    <a:pt x="0" y="5"/>
                    <a:pt x="0" y="8"/>
                  </a:cubicBezTo>
                  <a:cubicBezTo>
                    <a:pt x="16" y="283"/>
                    <a:pt x="16" y="283"/>
                    <a:pt x="16" y="283"/>
                  </a:cubicBezTo>
                  <a:lnTo>
                    <a:pt x="26" y="283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62"/>
            <p:cNvSpPr/>
            <p:nvPr/>
          </p:nvSpPr>
          <p:spPr>
            <a:xfrm rot="10800000">
              <a:off x="6670175" y="2918602"/>
              <a:ext cx="347549" cy="52218"/>
            </a:xfrm>
            <a:prstGeom prst="rect">
              <a:avLst/>
            </a:prstGeom>
            <a:solidFill>
              <a:srgbClr val="6087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3" name="Google Shape;463;p62"/>
          <p:cNvGrpSpPr/>
          <p:nvPr/>
        </p:nvGrpSpPr>
        <p:grpSpPr>
          <a:xfrm>
            <a:off x="7958085" y="1029690"/>
            <a:ext cx="2272444" cy="2518725"/>
            <a:chOff x="8567999" y="844436"/>
            <a:chExt cx="2748720" cy="3046619"/>
          </a:xfrm>
        </p:grpSpPr>
        <p:sp>
          <p:nvSpPr>
            <p:cNvPr id="464" name="Google Shape;464;p62"/>
            <p:cNvSpPr/>
            <p:nvPr/>
          </p:nvSpPr>
          <p:spPr>
            <a:xfrm rot="10800000">
              <a:off x="8567999" y="844436"/>
              <a:ext cx="2536424" cy="1889263"/>
            </a:xfrm>
            <a:custGeom>
              <a:avLst/>
              <a:gdLst/>
              <a:ahLst/>
              <a:cxnLst/>
              <a:rect l="l" t="t" r="r" b="b"/>
              <a:pathLst>
                <a:path w="1253" h="933" extrusionOk="0">
                  <a:moveTo>
                    <a:pt x="1253" y="933"/>
                  </a:moveTo>
                  <a:cubicBezTo>
                    <a:pt x="1081" y="933"/>
                    <a:pt x="1081" y="933"/>
                    <a:pt x="1081" y="933"/>
                  </a:cubicBezTo>
                  <a:cubicBezTo>
                    <a:pt x="1081" y="495"/>
                    <a:pt x="1081" y="495"/>
                    <a:pt x="1081" y="495"/>
                  </a:cubicBezTo>
                  <a:cubicBezTo>
                    <a:pt x="144" y="490"/>
                    <a:pt x="144" y="490"/>
                    <a:pt x="144" y="490"/>
                  </a:cubicBezTo>
                  <a:cubicBezTo>
                    <a:pt x="65" y="489"/>
                    <a:pt x="0" y="425"/>
                    <a:pt x="0" y="3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73" y="318"/>
                    <a:pt x="173" y="318"/>
                    <a:pt x="173" y="318"/>
                  </a:cubicBezTo>
                  <a:cubicBezTo>
                    <a:pt x="1110" y="323"/>
                    <a:pt x="1110" y="323"/>
                    <a:pt x="1110" y="323"/>
                  </a:cubicBezTo>
                  <a:cubicBezTo>
                    <a:pt x="1189" y="323"/>
                    <a:pt x="1253" y="387"/>
                    <a:pt x="1253" y="466"/>
                  </a:cubicBezTo>
                  <a:lnTo>
                    <a:pt x="1253" y="933"/>
                  </a:lnTo>
                  <a:close/>
                </a:path>
              </a:pathLst>
            </a:custGeom>
            <a:solidFill>
              <a:srgbClr val="F2AC4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2"/>
            <p:cNvSpPr/>
            <p:nvPr/>
          </p:nvSpPr>
          <p:spPr>
            <a:xfrm rot="10800000">
              <a:off x="10497496" y="2832999"/>
              <a:ext cx="819223" cy="1058056"/>
            </a:xfrm>
            <a:custGeom>
              <a:avLst/>
              <a:gdLst/>
              <a:ahLst/>
              <a:cxnLst/>
              <a:rect l="l" t="t" r="r" b="b"/>
              <a:pathLst>
                <a:path w="405" h="522" extrusionOk="0">
                  <a:moveTo>
                    <a:pt x="297" y="79"/>
                  </a:moveTo>
                  <a:cubicBezTo>
                    <a:pt x="189" y="0"/>
                    <a:pt x="93" y="73"/>
                    <a:pt x="81" y="82"/>
                  </a:cubicBezTo>
                  <a:cubicBezTo>
                    <a:pt x="70" y="90"/>
                    <a:pt x="11" y="138"/>
                    <a:pt x="5" y="220"/>
                  </a:cubicBezTo>
                  <a:cubicBezTo>
                    <a:pt x="0" y="303"/>
                    <a:pt x="57" y="384"/>
                    <a:pt x="57" y="384"/>
                  </a:cubicBezTo>
                  <a:cubicBezTo>
                    <a:pt x="73" y="414"/>
                    <a:pt x="73" y="414"/>
                    <a:pt x="73" y="414"/>
                  </a:cubicBezTo>
                  <a:cubicBezTo>
                    <a:pt x="78" y="425"/>
                    <a:pt x="82" y="440"/>
                    <a:pt x="85" y="452"/>
                  </a:cubicBezTo>
                  <a:cubicBezTo>
                    <a:pt x="89" y="473"/>
                    <a:pt x="90" y="497"/>
                    <a:pt x="101" y="516"/>
                  </a:cubicBezTo>
                  <a:cubicBezTo>
                    <a:pt x="103" y="518"/>
                    <a:pt x="104" y="520"/>
                    <a:pt x="106" y="522"/>
                  </a:cubicBezTo>
                  <a:cubicBezTo>
                    <a:pt x="281" y="522"/>
                    <a:pt x="281" y="522"/>
                    <a:pt x="281" y="522"/>
                  </a:cubicBezTo>
                  <a:cubicBezTo>
                    <a:pt x="295" y="504"/>
                    <a:pt x="294" y="485"/>
                    <a:pt x="298" y="462"/>
                  </a:cubicBezTo>
                  <a:cubicBezTo>
                    <a:pt x="302" y="435"/>
                    <a:pt x="314" y="411"/>
                    <a:pt x="327" y="387"/>
                  </a:cubicBezTo>
                  <a:cubicBezTo>
                    <a:pt x="331" y="380"/>
                    <a:pt x="363" y="317"/>
                    <a:pt x="370" y="297"/>
                  </a:cubicBezTo>
                  <a:cubicBezTo>
                    <a:pt x="377" y="278"/>
                    <a:pt x="405" y="157"/>
                    <a:pt x="297" y="79"/>
                  </a:cubicBezTo>
                  <a:close/>
                </a:path>
              </a:pathLst>
            </a:custGeom>
            <a:solidFill>
              <a:srgbClr val="F2AC4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2"/>
            <p:cNvSpPr/>
            <p:nvPr/>
          </p:nvSpPr>
          <p:spPr>
            <a:xfrm rot="10800000">
              <a:off x="10786835" y="2832999"/>
              <a:ext cx="283347" cy="571830"/>
            </a:xfrm>
            <a:custGeom>
              <a:avLst/>
              <a:gdLst/>
              <a:ahLst/>
              <a:cxnLst/>
              <a:rect l="l" t="t" r="r" b="b"/>
              <a:pathLst>
                <a:path w="140" h="282" extrusionOk="0">
                  <a:moveTo>
                    <a:pt x="26" y="282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9"/>
                    <a:pt x="29" y="60"/>
                    <a:pt x="31" y="60"/>
                  </a:cubicBezTo>
                  <a:cubicBezTo>
                    <a:pt x="32" y="60"/>
                    <a:pt x="34" y="59"/>
                    <a:pt x="35" y="57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9" y="61"/>
                    <a:pt x="71" y="62"/>
                    <a:pt x="72" y="62"/>
                  </a:cubicBezTo>
                  <a:cubicBezTo>
                    <a:pt x="74" y="62"/>
                    <a:pt x="76" y="61"/>
                    <a:pt x="77" y="59"/>
                  </a:cubicBezTo>
                  <a:cubicBezTo>
                    <a:pt x="94" y="21"/>
                    <a:pt x="94" y="21"/>
                    <a:pt x="94" y="21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8"/>
                    <a:pt x="108" y="59"/>
                    <a:pt x="110" y="59"/>
                  </a:cubicBezTo>
                  <a:cubicBezTo>
                    <a:pt x="112" y="60"/>
                    <a:pt x="113" y="59"/>
                    <a:pt x="114" y="57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12" y="282"/>
                    <a:pt x="112" y="282"/>
                    <a:pt x="112" y="282"/>
                  </a:cubicBezTo>
                  <a:cubicBezTo>
                    <a:pt x="122" y="282"/>
                    <a:pt x="122" y="282"/>
                    <a:pt x="122" y="282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0" y="5"/>
                    <a:pt x="139" y="2"/>
                    <a:pt x="137" y="1"/>
                  </a:cubicBezTo>
                  <a:cubicBezTo>
                    <a:pt x="135" y="0"/>
                    <a:pt x="132" y="1"/>
                    <a:pt x="131" y="3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98" y="2"/>
                    <a:pt x="97" y="1"/>
                    <a:pt x="95" y="0"/>
                  </a:cubicBezTo>
                  <a:cubicBezTo>
                    <a:pt x="93" y="0"/>
                    <a:pt x="91" y="2"/>
                    <a:pt x="90" y="4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2"/>
                    <a:pt x="53" y="0"/>
                    <a:pt x="51" y="0"/>
                  </a:cubicBezTo>
                  <a:cubicBezTo>
                    <a:pt x="49" y="0"/>
                    <a:pt x="48" y="2"/>
                    <a:pt x="47" y="4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1"/>
                    <a:pt x="5" y="0"/>
                    <a:pt x="3" y="1"/>
                  </a:cubicBezTo>
                  <a:cubicBezTo>
                    <a:pt x="1" y="2"/>
                    <a:pt x="0" y="4"/>
                    <a:pt x="0" y="7"/>
                  </a:cubicBezTo>
                  <a:cubicBezTo>
                    <a:pt x="16" y="282"/>
                    <a:pt x="16" y="282"/>
                    <a:pt x="16" y="282"/>
                  </a:cubicBezTo>
                  <a:lnTo>
                    <a:pt x="26" y="282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2"/>
            <p:cNvSpPr/>
            <p:nvPr/>
          </p:nvSpPr>
          <p:spPr>
            <a:xfrm rot="10800000">
              <a:off x="10754306" y="2755956"/>
              <a:ext cx="348405" cy="51362"/>
            </a:xfrm>
            <a:prstGeom prst="rect">
              <a:avLst/>
            </a:prstGeom>
            <a:solidFill>
              <a:srgbClr val="F2AC4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" name="Google Shape;468;p62"/>
          <p:cNvGrpSpPr/>
          <p:nvPr/>
        </p:nvGrpSpPr>
        <p:grpSpPr>
          <a:xfrm>
            <a:off x="7685404" y="1033437"/>
            <a:ext cx="1519444" cy="2652481"/>
            <a:chOff x="8288933" y="844436"/>
            <a:chExt cx="1837901" cy="3208409"/>
          </a:xfrm>
        </p:grpSpPr>
        <p:sp>
          <p:nvSpPr>
            <p:cNvPr id="469" name="Google Shape;469;p62"/>
            <p:cNvSpPr/>
            <p:nvPr/>
          </p:nvSpPr>
          <p:spPr>
            <a:xfrm rot="10800000">
              <a:off x="8288933" y="844436"/>
              <a:ext cx="1623037" cy="2055334"/>
            </a:xfrm>
            <a:custGeom>
              <a:avLst/>
              <a:gdLst/>
              <a:ahLst/>
              <a:cxnLst/>
              <a:rect l="l" t="t" r="r" b="b"/>
              <a:pathLst>
                <a:path w="802" h="1015" extrusionOk="0">
                  <a:moveTo>
                    <a:pt x="802" y="1015"/>
                  </a:moveTo>
                  <a:cubicBezTo>
                    <a:pt x="630" y="1015"/>
                    <a:pt x="630" y="1015"/>
                    <a:pt x="630" y="1015"/>
                  </a:cubicBezTo>
                  <a:cubicBezTo>
                    <a:pt x="630" y="785"/>
                    <a:pt x="630" y="785"/>
                    <a:pt x="630" y="785"/>
                  </a:cubicBezTo>
                  <a:cubicBezTo>
                    <a:pt x="144" y="785"/>
                    <a:pt x="144" y="785"/>
                    <a:pt x="144" y="785"/>
                  </a:cubicBezTo>
                  <a:cubicBezTo>
                    <a:pt x="65" y="785"/>
                    <a:pt x="0" y="721"/>
                    <a:pt x="0" y="64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73" y="613"/>
                    <a:pt x="173" y="613"/>
                    <a:pt x="173" y="613"/>
                  </a:cubicBezTo>
                  <a:cubicBezTo>
                    <a:pt x="659" y="613"/>
                    <a:pt x="659" y="613"/>
                    <a:pt x="659" y="613"/>
                  </a:cubicBezTo>
                  <a:cubicBezTo>
                    <a:pt x="738" y="613"/>
                    <a:pt x="802" y="678"/>
                    <a:pt x="802" y="757"/>
                  </a:cubicBezTo>
                  <a:lnTo>
                    <a:pt x="802" y="1015"/>
                  </a:lnTo>
                  <a:close/>
                </a:path>
              </a:pathLst>
            </a:custGeom>
            <a:solidFill>
              <a:srgbClr val="3D999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2"/>
            <p:cNvSpPr/>
            <p:nvPr/>
          </p:nvSpPr>
          <p:spPr>
            <a:xfrm rot="10800000">
              <a:off x="9305043" y="2995645"/>
              <a:ext cx="821791" cy="1057200"/>
            </a:xfrm>
            <a:custGeom>
              <a:avLst/>
              <a:gdLst/>
              <a:ahLst/>
              <a:cxnLst/>
              <a:rect l="l" t="t" r="r" b="b"/>
              <a:pathLst>
                <a:path w="406" h="522" extrusionOk="0">
                  <a:moveTo>
                    <a:pt x="298" y="78"/>
                  </a:moveTo>
                  <a:cubicBezTo>
                    <a:pt x="189" y="0"/>
                    <a:pt x="93" y="73"/>
                    <a:pt x="82" y="81"/>
                  </a:cubicBezTo>
                  <a:cubicBezTo>
                    <a:pt x="71" y="90"/>
                    <a:pt x="12" y="138"/>
                    <a:pt x="6" y="220"/>
                  </a:cubicBezTo>
                  <a:cubicBezTo>
                    <a:pt x="0" y="302"/>
                    <a:pt x="57" y="383"/>
                    <a:pt x="57" y="383"/>
                  </a:cubicBezTo>
                  <a:cubicBezTo>
                    <a:pt x="73" y="414"/>
                    <a:pt x="73" y="414"/>
                    <a:pt x="73" y="414"/>
                  </a:cubicBezTo>
                  <a:cubicBezTo>
                    <a:pt x="79" y="425"/>
                    <a:pt x="82" y="439"/>
                    <a:pt x="85" y="452"/>
                  </a:cubicBezTo>
                  <a:cubicBezTo>
                    <a:pt x="90" y="472"/>
                    <a:pt x="90" y="497"/>
                    <a:pt x="102" y="515"/>
                  </a:cubicBezTo>
                  <a:cubicBezTo>
                    <a:pt x="103" y="518"/>
                    <a:pt x="105" y="520"/>
                    <a:pt x="107" y="522"/>
                  </a:cubicBezTo>
                  <a:cubicBezTo>
                    <a:pt x="282" y="522"/>
                    <a:pt x="282" y="522"/>
                    <a:pt x="282" y="522"/>
                  </a:cubicBezTo>
                  <a:cubicBezTo>
                    <a:pt x="295" y="503"/>
                    <a:pt x="295" y="484"/>
                    <a:pt x="298" y="461"/>
                  </a:cubicBezTo>
                  <a:cubicBezTo>
                    <a:pt x="302" y="434"/>
                    <a:pt x="315" y="410"/>
                    <a:pt x="327" y="387"/>
                  </a:cubicBezTo>
                  <a:cubicBezTo>
                    <a:pt x="331" y="380"/>
                    <a:pt x="364" y="316"/>
                    <a:pt x="371" y="297"/>
                  </a:cubicBezTo>
                  <a:cubicBezTo>
                    <a:pt x="378" y="278"/>
                    <a:pt x="406" y="157"/>
                    <a:pt x="298" y="78"/>
                  </a:cubicBezTo>
                  <a:close/>
                </a:path>
              </a:pathLst>
            </a:custGeom>
            <a:solidFill>
              <a:srgbClr val="3D999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2"/>
            <p:cNvSpPr/>
            <p:nvPr/>
          </p:nvSpPr>
          <p:spPr>
            <a:xfrm rot="10800000">
              <a:off x="9594382" y="2995645"/>
              <a:ext cx="285915" cy="572686"/>
            </a:xfrm>
            <a:custGeom>
              <a:avLst/>
              <a:gdLst/>
              <a:ahLst/>
              <a:cxnLst/>
              <a:rect l="l" t="t" r="r" b="b"/>
              <a:pathLst>
                <a:path w="141" h="283" extrusionOk="0">
                  <a:moveTo>
                    <a:pt x="26" y="283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60"/>
                    <a:pt x="30" y="61"/>
                    <a:pt x="31" y="60"/>
                  </a:cubicBezTo>
                  <a:cubicBezTo>
                    <a:pt x="33" y="60"/>
                    <a:pt x="34" y="59"/>
                    <a:pt x="35" y="57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70" y="61"/>
                    <a:pt x="71" y="63"/>
                    <a:pt x="73" y="63"/>
                  </a:cubicBezTo>
                  <a:cubicBezTo>
                    <a:pt x="75" y="63"/>
                    <a:pt x="76" y="61"/>
                    <a:pt x="77" y="60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7" y="58"/>
                    <a:pt x="109" y="60"/>
                    <a:pt x="111" y="60"/>
                  </a:cubicBezTo>
                  <a:cubicBezTo>
                    <a:pt x="112" y="60"/>
                    <a:pt x="114" y="59"/>
                    <a:pt x="115" y="57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13" y="283"/>
                    <a:pt x="113" y="283"/>
                    <a:pt x="113" y="283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41" y="5"/>
                    <a:pt x="139" y="2"/>
                    <a:pt x="137" y="2"/>
                  </a:cubicBezTo>
                  <a:cubicBezTo>
                    <a:pt x="135" y="1"/>
                    <a:pt x="133" y="2"/>
                    <a:pt x="132" y="4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99" y="3"/>
                    <a:pt x="97" y="1"/>
                    <a:pt x="95" y="1"/>
                  </a:cubicBezTo>
                  <a:cubicBezTo>
                    <a:pt x="94" y="1"/>
                    <a:pt x="92" y="2"/>
                    <a:pt x="91" y="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8" y="4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1"/>
                    <a:pt x="6" y="0"/>
                    <a:pt x="4" y="1"/>
                  </a:cubicBezTo>
                  <a:cubicBezTo>
                    <a:pt x="2" y="2"/>
                    <a:pt x="0" y="5"/>
                    <a:pt x="0" y="8"/>
                  </a:cubicBezTo>
                  <a:cubicBezTo>
                    <a:pt x="16" y="283"/>
                    <a:pt x="16" y="283"/>
                    <a:pt x="16" y="283"/>
                  </a:cubicBezTo>
                  <a:lnTo>
                    <a:pt x="26" y="283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2"/>
            <p:cNvSpPr/>
            <p:nvPr/>
          </p:nvSpPr>
          <p:spPr>
            <a:xfrm rot="10800000">
              <a:off x="9561853" y="2918602"/>
              <a:ext cx="350117" cy="52218"/>
            </a:xfrm>
            <a:prstGeom prst="rect">
              <a:avLst/>
            </a:prstGeom>
            <a:solidFill>
              <a:srgbClr val="3D999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3" name="Google Shape;473;p62"/>
          <p:cNvGrpSpPr/>
          <p:nvPr/>
        </p:nvGrpSpPr>
        <p:grpSpPr>
          <a:xfrm>
            <a:off x="7126875" y="1033437"/>
            <a:ext cx="1161345" cy="2908671"/>
            <a:chOff x="7437180" y="844436"/>
            <a:chExt cx="1404749" cy="3518293"/>
          </a:xfrm>
        </p:grpSpPr>
        <p:sp>
          <p:nvSpPr>
            <p:cNvPr id="474" name="Google Shape;474;p62"/>
            <p:cNvSpPr/>
            <p:nvPr/>
          </p:nvSpPr>
          <p:spPr>
            <a:xfrm rot="10800000">
              <a:off x="7437180" y="844436"/>
              <a:ext cx="1188173" cy="2361793"/>
            </a:xfrm>
            <a:custGeom>
              <a:avLst/>
              <a:gdLst/>
              <a:ahLst/>
              <a:cxnLst/>
              <a:rect l="l" t="t" r="r" b="b"/>
              <a:pathLst>
                <a:path w="587" h="1166" extrusionOk="0">
                  <a:moveTo>
                    <a:pt x="587" y="1166"/>
                  </a:moveTo>
                  <a:cubicBezTo>
                    <a:pt x="414" y="1166"/>
                    <a:pt x="414" y="1166"/>
                    <a:pt x="414" y="1166"/>
                  </a:cubicBezTo>
                  <a:cubicBezTo>
                    <a:pt x="414" y="675"/>
                    <a:pt x="414" y="675"/>
                    <a:pt x="414" y="675"/>
                  </a:cubicBezTo>
                  <a:cubicBezTo>
                    <a:pt x="144" y="675"/>
                    <a:pt x="144" y="675"/>
                    <a:pt x="144" y="675"/>
                  </a:cubicBezTo>
                  <a:cubicBezTo>
                    <a:pt x="65" y="675"/>
                    <a:pt x="0" y="611"/>
                    <a:pt x="0" y="5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73" y="503"/>
                    <a:pt x="173" y="503"/>
                    <a:pt x="173" y="503"/>
                  </a:cubicBezTo>
                  <a:cubicBezTo>
                    <a:pt x="443" y="503"/>
                    <a:pt x="443" y="503"/>
                    <a:pt x="443" y="503"/>
                  </a:cubicBezTo>
                  <a:cubicBezTo>
                    <a:pt x="522" y="503"/>
                    <a:pt x="587" y="568"/>
                    <a:pt x="587" y="647"/>
                  </a:cubicBezTo>
                  <a:lnTo>
                    <a:pt x="587" y="1166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2"/>
            <p:cNvSpPr/>
            <p:nvPr/>
          </p:nvSpPr>
          <p:spPr>
            <a:xfrm rot="10800000">
              <a:off x="8020138" y="3305529"/>
              <a:ext cx="821791" cy="1057200"/>
            </a:xfrm>
            <a:custGeom>
              <a:avLst/>
              <a:gdLst/>
              <a:ahLst/>
              <a:cxnLst/>
              <a:rect l="l" t="t" r="r" b="b"/>
              <a:pathLst>
                <a:path w="406" h="522" extrusionOk="0">
                  <a:moveTo>
                    <a:pt x="298" y="78"/>
                  </a:moveTo>
                  <a:cubicBezTo>
                    <a:pt x="189" y="0"/>
                    <a:pt x="93" y="73"/>
                    <a:pt x="82" y="81"/>
                  </a:cubicBezTo>
                  <a:cubicBezTo>
                    <a:pt x="71" y="90"/>
                    <a:pt x="12" y="138"/>
                    <a:pt x="6" y="220"/>
                  </a:cubicBezTo>
                  <a:cubicBezTo>
                    <a:pt x="0" y="302"/>
                    <a:pt x="57" y="383"/>
                    <a:pt x="57" y="383"/>
                  </a:cubicBezTo>
                  <a:cubicBezTo>
                    <a:pt x="73" y="413"/>
                    <a:pt x="73" y="413"/>
                    <a:pt x="73" y="413"/>
                  </a:cubicBezTo>
                  <a:cubicBezTo>
                    <a:pt x="79" y="425"/>
                    <a:pt x="82" y="439"/>
                    <a:pt x="85" y="451"/>
                  </a:cubicBezTo>
                  <a:cubicBezTo>
                    <a:pt x="90" y="472"/>
                    <a:pt x="90" y="497"/>
                    <a:pt x="102" y="515"/>
                  </a:cubicBezTo>
                  <a:cubicBezTo>
                    <a:pt x="103" y="517"/>
                    <a:pt x="105" y="520"/>
                    <a:pt x="107" y="522"/>
                  </a:cubicBezTo>
                  <a:cubicBezTo>
                    <a:pt x="282" y="522"/>
                    <a:pt x="282" y="522"/>
                    <a:pt x="282" y="522"/>
                  </a:cubicBezTo>
                  <a:cubicBezTo>
                    <a:pt x="295" y="503"/>
                    <a:pt x="295" y="484"/>
                    <a:pt x="298" y="461"/>
                  </a:cubicBezTo>
                  <a:cubicBezTo>
                    <a:pt x="302" y="434"/>
                    <a:pt x="315" y="410"/>
                    <a:pt x="327" y="387"/>
                  </a:cubicBezTo>
                  <a:cubicBezTo>
                    <a:pt x="331" y="380"/>
                    <a:pt x="364" y="316"/>
                    <a:pt x="371" y="297"/>
                  </a:cubicBezTo>
                  <a:cubicBezTo>
                    <a:pt x="378" y="278"/>
                    <a:pt x="406" y="157"/>
                    <a:pt x="298" y="78"/>
                  </a:cubicBezTo>
                  <a:close/>
                </a:path>
              </a:pathLst>
            </a:custGeom>
            <a:solidFill>
              <a:srgbClr val="735F4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2"/>
            <p:cNvSpPr/>
            <p:nvPr/>
          </p:nvSpPr>
          <p:spPr>
            <a:xfrm rot="10800000">
              <a:off x="8309477" y="3305529"/>
              <a:ext cx="285059" cy="572686"/>
            </a:xfrm>
            <a:custGeom>
              <a:avLst/>
              <a:gdLst/>
              <a:ahLst/>
              <a:cxnLst/>
              <a:rect l="l" t="t" r="r" b="b"/>
              <a:pathLst>
                <a:path w="141" h="283" extrusionOk="0">
                  <a:moveTo>
                    <a:pt x="26" y="283"/>
                  </a:moveTo>
                  <a:cubicBezTo>
                    <a:pt x="12" y="29"/>
                    <a:pt x="12" y="29"/>
                    <a:pt x="12" y="29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9"/>
                    <a:pt x="30" y="60"/>
                    <a:pt x="31" y="60"/>
                  </a:cubicBezTo>
                  <a:cubicBezTo>
                    <a:pt x="33" y="60"/>
                    <a:pt x="34" y="59"/>
                    <a:pt x="35" y="57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70" y="61"/>
                    <a:pt x="71" y="63"/>
                    <a:pt x="73" y="63"/>
                  </a:cubicBezTo>
                  <a:cubicBezTo>
                    <a:pt x="75" y="63"/>
                    <a:pt x="76" y="61"/>
                    <a:pt x="77" y="5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7" y="58"/>
                    <a:pt x="109" y="60"/>
                    <a:pt x="111" y="60"/>
                  </a:cubicBezTo>
                  <a:cubicBezTo>
                    <a:pt x="112" y="60"/>
                    <a:pt x="114" y="59"/>
                    <a:pt x="115" y="57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13" y="283"/>
                    <a:pt x="113" y="283"/>
                    <a:pt x="113" y="283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41" y="5"/>
                    <a:pt x="139" y="2"/>
                    <a:pt x="137" y="1"/>
                  </a:cubicBezTo>
                  <a:cubicBezTo>
                    <a:pt x="135" y="0"/>
                    <a:pt x="133" y="1"/>
                    <a:pt x="132" y="4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99" y="3"/>
                    <a:pt x="97" y="1"/>
                    <a:pt x="95" y="1"/>
                  </a:cubicBezTo>
                  <a:cubicBezTo>
                    <a:pt x="94" y="1"/>
                    <a:pt x="92" y="2"/>
                    <a:pt x="91" y="4"/>
                  </a:cubicBezTo>
                  <a:cubicBezTo>
                    <a:pt x="73" y="43"/>
                    <a:pt x="73" y="43"/>
                    <a:pt x="73" y="43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8" y="4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1"/>
                    <a:pt x="6" y="0"/>
                    <a:pt x="4" y="1"/>
                  </a:cubicBezTo>
                  <a:cubicBezTo>
                    <a:pt x="2" y="2"/>
                    <a:pt x="0" y="5"/>
                    <a:pt x="0" y="8"/>
                  </a:cubicBezTo>
                  <a:cubicBezTo>
                    <a:pt x="16" y="283"/>
                    <a:pt x="16" y="283"/>
                    <a:pt x="16" y="283"/>
                  </a:cubicBezTo>
                  <a:lnTo>
                    <a:pt x="26" y="283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62"/>
            <p:cNvSpPr/>
            <p:nvPr/>
          </p:nvSpPr>
          <p:spPr>
            <a:xfrm rot="10800000">
              <a:off x="8276948" y="3230198"/>
              <a:ext cx="350117" cy="50506"/>
            </a:xfrm>
            <a:prstGeom prst="rect">
              <a:avLst/>
            </a:prstGeom>
            <a:solidFill>
              <a:srgbClr val="735F4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8" name="Google Shape;478;p62"/>
          <p:cNvSpPr/>
          <p:nvPr/>
        </p:nvSpPr>
        <p:spPr>
          <a:xfrm>
            <a:off x="1200303" y="5685367"/>
            <a:ext cx="2895431" cy="2855122"/>
          </a:xfrm>
          <a:prstGeom prst="roundRect">
            <a:avLst>
              <a:gd name="adj" fmla="val 16667"/>
            </a:avLst>
          </a:prstGeom>
          <a:solidFill>
            <a:srgbClr val="CCDACC"/>
          </a:solidFill>
          <a:ln w="25400" cap="flat" cmpd="sng">
            <a:solidFill>
              <a:srgbClr val="60876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Database Management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MySQL and Hibernate</a:t>
            </a:r>
            <a:endParaRPr sz="2200" b="0" i="0" u="none" strike="noStrike" cap="none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9" name="Google Shape;479;p62"/>
          <p:cNvSpPr/>
          <p:nvPr/>
        </p:nvSpPr>
        <p:spPr>
          <a:xfrm>
            <a:off x="5013530" y="5685367"/>
            <a:ext cx="2895431" cy="2855122"/>
          </a:xfrm>
          <a:prstGeom prst="roundRect">
            <a:avLst>
              <a:gd name="adj" fmla="val 16667"/>
            </a:avLst>
          </a:prstGeom>
          <a:solidFill>
            <a:srgbClr val="D8CDCA"/>
          </a:solidFill>
          <a:ln w="25400" cap="flat" cmpd="sng">
            <a:solidFill>
              <a:srgbClr val="5D4A4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Backend Development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Java </a:t>
            </a:r>
            <a:r>
              <a:rPr lang="en-IN" sz="2200" b="0" i="0" u="none" strike="noStrike" cap="none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Programming (Eclipse IDE)</a:t>
            </a:r>
            <a:endParaRPr sz="2200" b="0" i="0" u="none" strike="noStrike" cap="none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0" name="Google Shape;480;p62"/>
          <p:cNvSpPr/>
          <p:nvPr/>
        </p:nvSpPr>
        <p:spPr>
          <a:xfrm>
            <a:off x="8826757" y="5685367"/>
            <a:ext cx="2895431" cy="2855122"/>
          </a:xfrm>
          <a:prstGeom prst="roundRect">
            <a:avLst>
              <a:gd name="adj" fmla="val 16667"/>
            </a:avLst>
          </a:prstGeom>
          <a:solidFill>
            <a:srgbClr val="BDE5E3"/>
          </a:solidFill>
          <a:ln w="25400" cap="flat" cmpd="sng">
            <a:solidFill>
              <a:srgbClr val="2D716E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Frontend Development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JSP and Servlets</a:t>
            </a:r>
            <a:endParaRPr sz="2200" b="0" i="0" u="none" strike="noStrike" cap="none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1" name="Google Shape;481;p62"/>
          <p:cNvSpPr/>
          <p:nvPr/>
        </p:nvSpPr>
        <p:spPr>
          <a:xfrm>
            <a:off x="12639985" y="5685367"/>
            <a:ext cx="2895431" cy="2855122"/>
          </a:xfrm>
          <a:prstGeom prst="roundRect">
            <a:avLst>
              <a:gd name="adj" fmla="val 16667"/>
            </a:avLst>
          </a:prstGeom>
          <a:solidFill>
            <a:srgbClr val="F8D5A6"/>
          </a:solidFill>
          <a:ln w="25400" cap="flat" cmpd="sng">
            <a:solidFill>
              <a:srgbClr val="E98C1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Testing and </a:t>
            </a:r>
            <a:r>
              <a:rPr lang="en-IN" sz="2400" b="1" i="0" u="none" strike="noStrike" cap="none" dirty="0" err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DevOps</a:t>
            </a:r>
            <a:endParaRPr sz="2400" b="1" i="0" u="none" strike="noStrike" cap="none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 dirty="0" err="1" smtClean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Junit</a:t>
            </a:r>
            <a:r>
              <a:rPr lang="en-IN" sz="2200" b="0" i="0" u="none" strike="noStrike" cap="none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5, JMeter, Postman,  Selenium</a:t>
            </a:r>
            <a:r>
              <a:rPr lang="en-IN" sz="22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IN" sz="2200" b="0" i="0" u="none" strike="noStrike" cap="none" dirty="0" err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TestNG</a:t>
            </a:r>
            <a:r>
              <a:rPr lang="en-IN" sz="22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, Jenkins, </a:t>
            </a:r>
            <a:r>
              <a:rPr lang="en-IN" sz="2200" b="0" i="0" u="none" strike="noStrike" cap="none" dirty="0" err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GitHub</a:t>
            </a:r>
            <a:r>
              <a:rPr lang="en-IN" sz="22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IN" sz="2200" b="0" i="0" u="none" strike="noStrike" cap="none" dirty="0" err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Docker</a:t>
            </a:r>
            <a:r>
              <a:rPr lang="en-IN" sz="22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, and AWS</a:t>
            </a:r>
            <a:endParaRPr sz="2200" b="0" i="0" u="none" strike="noStrike" cap="none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2" name="Google Shape;482;p62"/>
          <p:cNvSpPr/>
          <p:nvPr/>
        </p:nvSpPr>
        <p:spPr>
          <a:xfrm>
            <a:off x="2671857" y="3634660"/>
            <a:ext cx="4000500" cy="2047875"/>
          </a:xfrm>
          <a:custGeom>
            <a:avLst/>
            <a:gdLst/>
            <a:ahLst/>
            <a:cxnLst/>
            <a:rect l="l" t="t" r="r" b="b"/>
            <a:pathLst>
              <a:path w="4000500" h="2047875" extrusionOk="0">
                <a:moveTo>
                  <a:pt x="4000500" y="0"/>
                </a:moveTo>
                <a:lnTo>
                  <a:pt x="4000500" y="1114425"/>
                </a:lnTo>
                <a:lnTo>
                  <a:pt x="0" y="1114425"/>
                </a:lnTo>
                <a:lnTo>
                  <a:pt x="0" y="2047875"/>
                </a:lnTo>
              </a:path>
            </a:pathLst>
          </a:custGeom>
          <a:noFill/>
          <a:ln w="25400" cap="flat" cmpd="sng">
            <a:solidFill>
              <a:srgbClr val="60876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3" name="Google Shape;483;p62"/>
          <p:cNvSpPr/>
          <p:nvPr/>
        </p:nvSpPr>
        <p:spPr>
          <a:xfrm>
            <a:off x="6462807" y="3872785"/>
            <a:ext cx="1495425" cy="1809750"/>
          </a:xfrm>
          <a:custGeom>
            <a:avLst/>
            <a:gdLst/>
            <a:ahLst/>
            <a:cxnLst/>
            <a:rect l="l" t="t" r="r" b="b"/>
            <a:pathLst>
              <a:path w="1495425" h="1809750" extrusionOk="0">
                <a:moveTo>
                  <a:pt x="1495425" y="0"/>
                </a:moveTo>
                <a:lnTo>
                  <a:pt x="1495425" y="866775"/>
                </a:lnTo>
                <a:lnTo>
                  <a:pt x="371475" y="866775"/>
                </a:lnTo>
                <a:lnTo>
                  <a:pt x="371475" y="1476375"/>
                </a:lnTo>
                <a:lnTo>
                  <a:pt x="0" y="1476375"/>
                </a:lnTo>
                <a:lnTo>
                  <a:pt x="0" y="1809750"/>
                </a:lnTo>
              </a:path>
            </a:pathLst>
          </a:custGeom>
          <a:noFill/>
          <a:ln w="25400" cap="flat" cmpd="sng">
            <a:solidFill>
              <a:srgbClr val="5D4A4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4" name="Google Shape;484;p62"/>
          <p:cNvSpPr/>
          <p:nvPr/>
        </p:nvSpPr>
        <p:spPr>
          <a:xfrm>
            <a:off x="9901332" y="3491785"/>
            <a:ext cx="4267200" cy="2162175"/>
          </a:xfrm>
          <a:custGeom>
            <a:avLst/>
            <a:gdLst/>
            <a:ahLst/>
            <a:cxnLst/>
            <a:rect l="l" t="t" r="r" b="b"/>
            <a:pathLst>
              <a:path w="4267200" h="2162175" extrusionOk="0">
                <a:moveTo>
                  <a:pt x="0" y="0"/>
                </a:moveTo>
                <a:lnTo>
                  <a:pt x="0" y="1247775"/>
                </a:lnTo>
                <a:lnTo>
                  <a:pt x="4267200" y="1247775"/>
                </a:lnTo>
                <a:lnTo>
                  <a:pt x="4267200" y="2162175"/>
                </a:lnTo>
              </a:path>
            </a:pathLst>
          </a:custGeom>
          <a:noFill/>
          <a:ln w="25400" cap="flat" cmpd="sng">
            <a:solidFill>
              <a:srgbClr val="E98C1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5" name="Google Shape;485;p62"/>
          <p:cNvSpPr/>
          <p:nvPr/>
        </p:nvSpPr>
        <p:spPr>
          <a:xfrm>
            <a:off x="8882157" y="3615610"/>
            <a:ext cx="1504950" cy="2066925"/>
          </a:xfrm>
          <a:custGeom>
            <a:avLst/>
            <a:gdLst/>
            <a:ahLst/>
            <a:cxnLst/>
            <a:rect l="l" t="t" r="r" b="b"/>
            <a:pathLst>
              <a:path w="1504950" h="2066925" extrusionOk="0">
                <a:moveTo>
                  <a:pt x="0" y="0"/>
                </a:moveTo>
                <a:lnTo>
                  <a:pt x="0" y="1114425"/>
                </a:lnTo>
                <a:lnTo>
                  <a:pt x="828675" y="1114425"/>
                </a:lnTo>
                <a:lnTo>
                  <a:pt x="828675" y="1771650"/>
                </a:lnTo>
                <a:lnTo>
                  <a:pt x="1362075" y="1771650"/>
                </a:lnTo>
                <a:lnTo>
                  <a:pt x="1504950" y="1771650"/>
                </a:lnTo>
                <a:lnTo>
                  <a:pt x="1504950" y="2066925"/>
                </a:lnTo>
              </a:path>
            </a:pathLst>
          </a:custGeom>
          <a:noFill/>
          <a:ln w="25400" cap="flat" cmpd="sng">
            <a:solidFill>
              <a:srgbClr val="2D716E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fill="hold" nodeType="withEffect">
                                  <p:stCondLst>
                                    <p:cond delay="35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3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36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1" fill="hold" nodeType="withEffect">
                                  <p:stCondLst>
                                    <p:cond delay="50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21"/>
          <p:cNvSpPr txBox="1"/>
          <p:nvPr/>
        </p:nvSpPr>
        <p:spPr>
          <a:xfrm>
            <a:off x="6874593" y="4279612"/>
            <a:ext cx="288522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gital Marketing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igital Marketing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232</Words>
  <Application>Microsoft Office PowerPoint</Application>
  <PresentationFormat>Custom</PresentationFormat>
  <Paragraphs>49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Open Sans</vt:lpstr>
      <vt:lpstr>Open Sans ExtraBold</vt:lpstr>
      <vt:lpstr>Digital Marketing</vt:lpstr>
      <vt:lpstr>Digital Marketing</vt:lpstr>
      <vt:lpstr>PowerPoint Presentation</vt:lpstr>
      <vt:lpstr>Capstone Project: Introduction</vt:lpstr>
      <vt:lpstr>Testing Framework for Sporty Shoes Website</vt:lpstr>
      <vt:lpstr>Project Development Flow</vt:lpstr>
      <vt:lpstr>Technologies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 Tandi</dc:creator>
  <cp:lastModifiedBy>Susmita Surendra Adhyapak</cp:lastModifiedBy>
  <cp:revision>4</cp:revision>
  <dcterms:created xsi:type="dcterms:W3CDTF">2016-09-03T17:46:52Z</dcterms:created>
  <dcterms:modified xsi:type="dcterms:W3CDTF">2020-02-12T12:01:21Z</dcterms:modified>
</cp:coreProperties>
</file>